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4"/>
  </p:notesMasterIdLst>
  <p:handoutMasterIdLst>
    <p:handoutMasterId r:id="rId15"/>
  </p:handoutMasterIdLst>
  <p:sldIdLst>
    <p:sldId id="256" r:id="rId5"/>
    <p:sldId id="257" r:id="rId6"/>
    <p:sldId id="258" r:id="rId7"/>
    <p:sldId id="259" r:id="rId8"/>
    <p:sldId id="260" r:id="rId9"/>
    <p:sldId id="261" r:id="rId10"/>
    <p:sldId id="262" r:id="rId11"/>
    <p:sldId id="263" r:id="rId12"/>
    <p:sldId id="264" r:id="rId13"/>
  </p:sldIdLst>
  <p:sldSz cx="20318413" cy="11430000"/>
  <p:notesSz cx="6858000" cy="9144000"/>
  <p:defaultTextStyle>
    <a:defPPr>
      <a:defRPr lang="nb-NO"/>
    </a:defPPr>
    <a:lvl1pPr marL="0" algn="l" defTabSz="1523848" rtl="0" eaLnBrk="1" latinLnBrk="0" hangingPunct="1">
      <a:defRPr sz="3000" kern="1200">
        <a:solidFill>
          <a:schemeClr val="tx1"/>
        </a:solidFill>
        <a:latin typeface="+mn-lt"/>
        <a:ea typeface="+mn-ea"/>
        <a:cs typeface="+mn-cs"/>
      </a:defRPr>
    </a:lvl1pPr>
    <a:lvl2pPr marL="761924" algn="l" defTabSz="1523848" rtl="0" eaLnBrk="1" latinLnBrk="0" hangingPunct="1">
      <a:defRPr sz="3000" kern="1200">
        <a:solidFill>
          <a:schemeClr val="tx1"/>
        </a:solidFill>
        <a:latin typeface="+mn-lt"/>
        <a:ea typeface="+mn-ea"/>
        <a:cs typeface="+mn-cs"/>
      </a:defRPr>
    </a:lvl2pPr>
    <a:lvl3pPr marL="1523848" algn="l" defTabSz="1523848" rtl="0" eaLnBrk="1" latinLnBrk="0" hangingPunct="1">
      <a:defRPr sz="3000" kern="1200">
        <a:solidFill>
          <a:schemeClr val="tx1"/>
        </a:solidFill>
        <a:latin typeface="+mn-lt"/>
        <a:ea typeface="+mn-ea"/>
        <a:cs typeface="+mn-cs"/>
      </a:defRPr>
    </a:lvl3pPr>
    <a:lvl4pPr marL="2285771" algn="l" defTabSz="1523848" rtl="0" eaLnBrk="1" latinLnBrk="0" hangingPunct="1">
      <a:defRPr sz="3000" kern="1200">
        <a:solidFill>
          <a:schemeClr val="tx1"/>
        </a:solidFill>
        <a:latin typeface="+mn-lt"/>
        <a:ea typeface="+mn-ea"/>
        <a:cs typeface="+mn-cs"/>
      </a:defRPr>
    </a:lvl4pPr>
    <a:lvl5pPr marL="3047695" algn="l" defTabSz="1523848" rtl="0" eaLnBrk="1" latinLnBrk="0" hangingPunct="1">
      <a:defRPr sz="3000" kern="1200">
        <a:solidFill>
          <a:schemeClr val="tx1"/>
        </a:solidFill>
        <a:latin typeface="+mn-lt"/>
        <a:ea typeface="+mn-ea"/>
        <a:cs typeface="+mn-cs"/>
      </a:defRPr>
    </a:lvl5pPr>
    <a:lvl6pPr marL="3809619" algn="l" defTabSz="1523848" rtl="0" eaLnBrk="1" latinLnBrk="0" hangingPunct="1">
      <a:defRPr sz="3000" kern="1200">
        <a:solidFill>
          <a:schemeClr val="tx1"/>
        </a:solidFill>
        <a:latin typeface="+mn-lt"/>
        <a:ea typeface="+mn-ea"/>
        <a:cs typeface="+mn-cs"/>
      </a:defRPr>
    </a:lvl6pPr>
    <a:lvl7pPr marL="4571543" algn="l" defTabSz="1523848" rtl="0" eaLnBrk="1" latinLnBrk="0" hangingPunct="1">
      <a:defRPr sz="3000" kern="1200">
        <a:solidFill>
          <a:schemeClr val="tx1"/>
        </a:solidFill>
        <a:latin typeface="+mn-lt"/>
        <a:ea typeface="+mn-ea"/>
        <a:cs typeface="+mn-cs"/>
      </a:defRPr>
    </a:lvl7pPr>
    <a:lvl8pPr marL="5333467" algn="l" defTabSz="1523848" rtl="0" eaLnBrk="1" latinLnBrk="0" hangingPunct="1">
      <a:defRPr sz="3000" kern="1200">
        <a:solidFill>
          <a:schemeClr val="tx1"/>
        </a:solidFill>
        <a:latin typeface="+mn-lt"/>
        <a:ea typeface="+mn-ea"/>
        <a:cs typeface="+mn-cs"/>
      </a:defRPr>
    </a:lvl8pPr>
    <a:lvl9pPr marL="6095390" algn="l" defTabSz="1523848" rtl="0" eaLnBrk="1" latinLnBrk="0" hangingPunct="1">
      <a:defRPr sz="3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00" userDrawn="1">
          <p15:clr>
            <a:srgbClr val="A4A3A4"/>
          </p15:clr>
        </p15:guide>
        <p15:guide id="2" pos="640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3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showGuides="1">
      <p:cViewPr varScale="1">
        <p:scale>
          <a:sx n="29" d="100"/>
          <a:sy n="29" d="100"/>
        </p:scale>
        <p:origin x="1061" y="43"/>
      </p:cViewPr>
      <p:guideLst>
        <p:guide orient="horz" pos="3600"/>
        <p:guide pos="6400"/>
      </p:guideLst>
    </p:cSldViewPr>
  </p:slideViewPr>
  <p:notesTextViewPr>
    <p:cViewPr>
      <p:scale>
        <a:sx n="1" d="1"/>
        <a:sy n="1" d="1"/>
      </p:scale>
      <p:origin x="0" y="0"/>
    </p:cViewPr>
  </p:notesTextViewPr>
  <p:notesViewPr>
    <p:cSldViewPr snapToGrid="0">
      <p:cViewPr varScale="1">
        <p:scale>
          <a:sx n="125" d="100"/>
          <a:sy n="125" d="100"/>
        </p:scale>
        <p:origin x="493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4B737EE-086A-4C45-AE01-1227D11942EE}" type="datetimeFigureOut">
              <a:rPr lang="nb-NO" smtClean="0"/>
              <a:t>30.03.2020</a:t>
            </a:fld>
            <a:endParaRPr lang="nb-NO"/>
          </a:p>
        </p:txBody>
      </p:sp>
      <p:sp>
        <p:nvSpPr>
          <p:cNvPr id="4" name="Plassholder for bunn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FB9BFE-617F-41FF-82C9-61C9A477B3B7}" type="slidenum">
              <a:rPr lang="nb-NO" smtClean="0"/>
              <a:t>‹#›</a:t>
            </a:fld>
            <a:endParaRPr lang="nb-NO"/>
          </a:p>
        </p:txBody>
      </p:sp>
    </p:spTree>
    <p:extLst>
      <p:ext uri="{BB962C8B-B14F-4D97-AF65-F5344CB8AC3E}">
        <p14:creationId xmlns:p14="http://schemas.microsoft.com/office/powerpoint/2010/main" val="39867024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25DFFE-9A81-4540-8325-E98C31051156}" type="datetimeFigureOut">
              <a:rPr lang="nb-NO" smtClean="0"/>
              <a:t>30.03.2020</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29C474-7C6A-4B40-AB1A-59394219C17E}" type="slidenum">
              <a:rPr lang="nb-NO" smtClean="0"/>
              <a:t>‹#›</a:t>
            </a:fld>
            <a:endParaRPr lang="nb-NO"/>
          </a:p>
        </p:txBody>
      </p:sp>
    </p:spTree>
    <p:extLst>
      <p:ext uri="{BB962C8B-B14F-4D97-AF65-F5344CB8AC3E}">
        <p14:creationId xmlns:p14="http://schemas.microsoft.com/office/powerpoint/2010/main" val="3197456029"/>
      </p:ext>
    </p:extLst>
  </p:cSld>
  <p:clrMap bg1="lt1" tx1="dk1" bg2="lt2" tx2="dk2" accent1="accent1" accent2="accent2" accent3="accent3" accent4="accent4" accent5="accent5" accent6="accent6" hlink="hlink" folHlink="folHlink"/>
  <p:notesStyle>
    <a:lvl1pPr marL="0" algn="l" defTabSz="1523848" rtl="0" eaLnBrk="1" latinLnBrk="0" hangingPunct="1">
      <a:defRPr sz="2000" kern="1200">
        <a:solidFill>
          <a:schemeClr val="tx1"/>
        </a:solidFill>
        <a:latin typeface="+mn-lt"/>
        <a:ea typeface="+mn-ea"/>
        <a:cs typeface="+mn-cs"/>
      </a:defRPr>
    </a:lvl1pPr>
    <a:lvl2pPr marL="761924" algn="l" defTabSz="1523848" rtl="0" eaLnBrk="1" latinLnBrk="0" hangingPunct="1">
      <a:defRPr sz="2000" kern="1200">
        <a:solidFill>
          <a:schemeClr val="tx1"/>
        </a:solidFill>
        <a:latin typeface="+mn-lt"/>
        <a:ea typeface="+mn-ea"/>
        <a:cs typeface="+mn-cs"/>
      </a:defRPr>
    </a:lvl2pPr>
    <a:lvl3pPr marL="1523848" algn="l" defTabSz="1523848" rtl="0" eaLnBrk="1" latinLnBrk="0" hangingPunct="1">
      <a:defRPr sz="2000" kern="1200">
        <a:solidFill>
          <a:schemeClr val="tx1"/>
        </a:solidFill>
        <a:latin typeface="+mn-lt"/>
        <a:ea typeface="+mn-ea"/>
        <a:cs typeface="+mn-cs"/>
      </a:defRPr>
    </a:lvl3pPr>
    <a:lvl4pPr marL="2285771" algn="l" defTabSz="1523848" rtl="0" eaLnBrk="1" latinLnBrk="0" hangingPunct="1">
      <a:defRPr sz="2000" kern="1200">
        <a:solidFill>
          <a:schemeClr val="tx1"/>
        </a:solidFill>
        <a:latin typeface="+mn-lt"/>
        <a:ea typeface="+mn-ea"/>
        <a:cs typeface="+mn-cs"/>
      </a:defRPr>
    </a:lvl4pPr>
    <a:lvl5pPr marL="3047695" algn="l" defTabSz="1523848" rtl="0" eaLnBrk="1" latinLnBrk="0" hangingPunct="1">
      <a:defRPr sz="2000" kern="1200">
        <a:solidFill>
          <a:schemeClr val="tx1"/>
        </a:solidFill>
        <a:latin typeface="+mn-lt"/>
        <a:ea typeface="+mn-ea"/>
        <a:cs typeface="+mn-cs"/>
      </a:defRPr>
    </a:lvl5pPr>
    <a:lvl6pPr marL="3809619" algn="l" defTabSz="1523848" rtl="0" eaLnBrk="1" latinLnBrk="0" hangingPunct="1">
      <a:defRPr sz="2000" kern="1200">
        <a:solidFill>
          <a:schemeClr val="tx1"/>
        </a:solidFill>
        <a:latin typeface="+mn-lt"/>
        <a:ea typeface="+mn-ea"/>
        <a:cs typeface="+mn-cs"/>
      </a:defRPr>
    </a:lvl6pPr>
    <a:lvl7pPr marL="4571543" algn="l" defTabSz="1523848" rtl="0" eaLnBrk="1" latinLnBrk="0" hangingPunct="1">
      <a:defRPr sz="2000" kern="1200">
        <a:solidFill>
          <a:schemeClr val="tx1"/>
        </a:solidFill>
        <a:latin typeface="+mn-lt"/>
        <a:ea typeface="+mn-ea"/>
        <a:cs typeface="+mn-cs"/>
      </a:defRPr>
    </a:lvl7pPr>
    <a:lvl8pPr marL="5333467" algn="l" defTabSz="1523848" rtl="0" eaLnBrk="1" latinLnBrk="0" hangingPunct="1">
      <a:defRPr sz="2000" kern="1200">
        <a:solidFill>
          <a:schemeClr val="tx1"/>
        </a:solidFill>
        <a:latin typeface="+mn-lt"/>
        <a:ea typeface="+mn-ea"/>
        <a:cs typeface="+mn-cs"/>
      </a:defRPr>
    </a:lvl8pPr>
    <a:lvl9pPr marL="6095390" algn="l" defTabSz="1523848" rtl="0" eaLnBrk="1" latinLnBrk="0" hangingPunct="1">
      <a:defRPr sz="2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hvit">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1" y="1"/>
            <a:ext cx="20317971" cy="11430000"/>
          </a:xfrm>
          <a:prstGeom prst="rect">
            <a:avLst/>
          </a:prstGeom>
        </p:spPr>
      </p:pic>
      <p:sp>
        <p:nvSpPr>
          <p:cNvPr id="2" name="Title 1"/>
          <p:cNvSpPr>
            <a:spLocks noGrp="1"/>
          </p:cNvSpPr>
          <p:nvPr>
            <p:ph type="ctrTitle"/>
          </p:nvPr>
        </p:nvSpPr>
        <p:spPr>
          <a:xfrm>
            <a:off x="1170000" y="6422260"/>
            <a:ext cx="15238810" cy="1318823"/>
          </a:xfrm>
        </p:spPr>
        <p:txBody>
          <a:bodyPr anchor="b">
            <a:spAutoFit/>
          </a:bodyPr>
          <a:lstStyle>
            <a:lvl1pPr algn="l">
              <a:defRPr sz="8570">
                <a:solidFill>
                  <a:schemeClr val="accent6"/>
                </a:solidFill>
              </a:defRPr>
            </a:lvl1pPr>
          </a:lstStyle>
          <a:p>
            <a:r>
              <a:rPr lang="nb-NO"/>
              <a:t>Klikk for å redigere tittelstil</a:t>
            </a:r>
            <a:endParaRPr lang="en-US" dirty="0"/>
          </a:p>
        </p:txBody>
      </p:sp>
      <p:sp>
        <p:nvSpPr>
          <p:cNvPr id="3" name="Subtitle 2"/>
          <p:cNvSpPr>
            <a:spLocks noGrp="1"/>
          </p:cNvSpPr>
          <p:nvPr>
            <p:ph type="subTitle" idx="1"/>
          </p:nvPr>
        </p:nvSpPr>
        <p:spPr>
          <a:xfrm>
            <a:off x="1170000" y="7894542"/>
            <a:ext cx="15238810" cy="615553"/>
          </a:xfrm>
        </p:spPr>
        <p:txBody>
          <a:bodyPr>
            <a:spAutoFit/>
          </a:bodyPr>
          <a:lstStyle>
            <a:lvl1pPr marL="0" indent="0" algn="l">
              <a:buNone/>
              <a:defRPr sz="4000">
                <a:solidFill>
                  <a:schemeClr val="accent6"/>
                </a:solidFill>
              </a:defRPr>
            </a:lvl1pPr>
            <a:lvl2pPr marL="761924" indent="0" algn="ctr">
              <a:buNone/>
              <a:defRPr sz="3333"/>
            </a:lvl2pPr>
            <a:lvl3pPr marL="1523848" indent="0" algn="ctr">
              <a:buNone/>
              <a:defRPr sz="3000"/>
            </a:lvl3pPr>
            <a:lvl4pPr marL="2285771" indent="0" algn="ctr">
              <a:buNone/>
              <a:defRPr sz="2666"/>
            </a:lvl4pPr>
            <a:lvl5pPr marL="3047695" indent="0" algn="ctr">
              <a:buNone/>
              <a:defRPr sz="2666"/>
            </a:lvl5pPr>
            <a:lvl6pPr marL="3809619" indent="0" algn="ctr">
              <a:buNone/>
              <a:defRPr sz="2666"/>
            </a:lvl6pPr>
            <a:lvl7pPr marL="4571543" indent="0" algn="ctr">
              <a:buNone/>
              <a:defRPr sz="2666"/>
            </a:lvl7pPr>
            <a:lvl8pPr marL="5333467" indent="0" algn="ctr">
              <a:buNone/>
              <a:defRPr sz="2666"/>
            </a:lvl8pPr>
            <a:lvl9pPr marL="6095390" indent="0" algn="ctr">
              <a:buNone/>
              <a:defRPr sz="2666"/>
            </a:lvl9pPr>
          </a:lstStyle>
          <a:p>
            <a:r>
              <a:rPr lang="nb-NO"/>
              <a:t>Klikk for å redigere undertittelstil i malen</a:t>
            </a:r>
            <a:endParaRPr lang="en-US" dirty="0"/>
          </a:p>
        </p:txBody>
      </p:sp>
      <p:sp>
        <p:nvSpPr>
          <p:cNvPr id="11" name="Plassholder for dato 10"/>
          <p:cNvSpPr>
            <a:spLocks noGrp="1"/>
          </p:cNvSpPr>
          <p:nvPr>
            <p:ph type="dt" sz="half" idx="10"/>
          </p:nvPr>
        </p:nvSpPr>
        <p:spPr>
          <a:xfrm>
            <a:off x="6318000" y="8884507"/>
            <a:ext cx="2880000" cy="307777"/>
          </a:xfrm>
        </p:spPr>
        <p:txBody>
          <a:bodyPr/>
          <a:lstStyle>
            <a:lvl1pPr algn="l">
              <a:defRPr/>
            </a:lvl1pPr>
          </a:lstStyle>
          <a:p>
            <a:r>
              <a:rPr lang="nb-NO">
                <a:solidFill>
                  <a:schemeClr val="accent1"/>
                </a:solidFill>
              </a:rPr>
              <a:t>// </a:t>
            </a:r>
            <a:fld id="{36DF3CF9-1CA0-4684-A698-E06ACA534506}" type="datetime1">
              <a:rPr lang="nb-NO" smtClean="0"/>
              <a:t>30.03.2020</a:t>
            </a:fld>
            <a:endParaRPr lang="nb-NO" dirty="0"/>
          </a:p>
        </p:txBody>
      </p:sp>
      <p:sp>
        <p:nvSpPr>
          <p:cNvPr id="12" name="Plassholder for bunntekst 11"/>
          <p:cNvSpPr>
            <a:spLocks noGrp="1"/>
          </p:cNvSpPr>
          <p:nvPr>
            <p:ph type="ftr" sz="quarter" idx="11"/>
          </p:nvPr>
        </p:nvSpPr>
        <p:spPr>
          <a:xfrm>
            <a:off x="1170000" y="8884507"/>
            <a:ext cx="5148000" cy="307777"/>
          </a:xfrm>
        </p:spPr>
        <p:txBody>
          <a:bodyPr/>
          <a:lstStyle/>
          <a:p>
            <a:r>
              <a:rPr lang="nb-NO"/>
              <a:t>Tekna – Teknisk-naturvitenskapelig forening </a:t>
            </a:r>
            <a:endParaRPr lang="nb-NO" dirty="0"/>
          </a:p>
        </p:txBody>
      </p:sp>
    </p:spTree>
    <p:extLst>
      <p:ext uri="{BB962C8B-B14F-4D97-AF65-F5344CB8AC3E}">
        <p14:creationId xmlns:p14="http://schemas.microsoft.com/office/powerpoint/2010/main" val="1725623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tel, innhold og bilde">
    <p:spTree>
      <p:nvGrpSpPr>
        <p:cNvPr id="1" name=""/>
        <p:cNvGrpSpPr/>
        <p:nvPr/>
      </p:nvGrpSpPr>
      <p:grpSpPr>
        <a:xfrm>
          <a:off x="0" y="0"/>
          <a:ext cx="0" cy="0"/>
          <a:chOff x="0" y="0"/>
          <a:chExt cx="0" cy="0"/>
        </a:xfrm>
      </p:grpSpPr>
      <p:sp>
        <p:nvSpPr>
          <p:cNvPr id="8" name="Plassholder for bilde 7"/>
          <p:cNvSpPr>
            <a:spLocks noGrp="1" noChangeAspect="1"/>
          </p:cNvSpPr>
          <p:nvPr>
            <p:ph type="pic" sz="quarter" idx="13"/>
          </p:nvPr>
        </p:nvSpPr>
        <p:spPr>
          <a:xfrm>
            <a:off x="900113" y="2730977"/>
            <a:ext cx="5623200" cy="5623200"/>
          </a:xfrm>
          <a:solidFill>
            <a:schemeClr val="accent1"/>
          </a:solidFill>
        </p:spPr>
        <p:txBody>
          <a:bodyPr tIns="990000" anchor="ctr" anchorCtr="1">
            <a:noAutofit/>
          </a:bodyPr>
          <a:lstStyle>
            <a:lvl1pPr marL="0" indent="0">
              <a:buNone/>
              <a:defRPr sz="2000">
                <a:solidFill>
                  <a:schemeClr val="bg1"/>
                </a:solidFill>
              </a:defRPr>
            </a:lvl1pPr>
          </a:lstStyle>
          <a:p>
            <a:r>
              <a:rPr lang="nb-NO"/>
              <a:t>Klikk på ikonet for å legge til et bilde</a:t>
            </a:r>
            <a:endParaRPr lang="nb-NO" dirty="0"/>
          </a:p>
        </p:txBody>
      </p:sp>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a:xfrm>
            <a:off x="7024478" y="2627067"/>
            <a:ext cx="12515352" cy="6767109"/>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1" name="Plassholder for dato 10"/>
          <p:cNvSpPr>
            <a:spLocks noGrp="1"/>
          </p:cNvSpPr>
          <p:nvPr>
            <p:ph type="dt" sz="half" idx="14"/>
          </p:nvPr>
        </p:nvSpPr>
        <p:spPr/>
        <p:txBody>
          <a:bodyPr/>
          <a:lstStyle/>
          <a:p>
            <a:r>
              <a:rPr lang="nb-NO">
                <a:solidFill>
                  <a:schemeClr val="accent1"/>
                </a:solidFill>
              </a:rPr>
              <a:t>// </a:t>
            </a:r>
            <a:fld id="{DBBBDAF9-A444-4338-95DC-5957E9DFA291}" type="datetime1">
              <a:rPr lang="nb-NO" smtClean="0"/>
              <a:t>30.03.2020</a:t>
            </a:fld>
            <a:endParaRPr lang="nb-NO" dirty="0"/>
          </a:p>
        </p:txBody>
      </p:sp>
      <p:sp>
        <p:nvSpPr>
          <p:cNvPr id="12" name="Plassholder for bunntekst 11"/>
          <p:cNvSpPr>
            <a:spLocks noGrp="1"/>
          </p:cNvSpPr>
          <p:nvPr>
            <p:ph type="ftr" sz="quarter" idx="15"/>
          </p:nvPr>
        </p:nvSpPr>
        <p:spPr/>
        <p:txBody>
          <a:bodyPr/>
          <a:lstStyle/>
          <a:p>
            <a:r>
              <a:rPr lang="nb-NO"/>
              <a:t>Tekna – Teknisk-naturvitenskapelig forening </a:t>
            </a:r>
            <a:endParaRPr lang="nb-NO" dirty="0"/>
          </a:p>
        </p:txBody>
      </p:sp>
      <p:sp>
        <p:nvSpPr>
          <p:cNvPr id="13" name="Plassholder for lysbildenummer 12"/>
          <p:cNvSpPr>
            <a:spLocks noGrp="1"/>
          </p:cNvSpPr>
          <p:nvPr>
            <p:ph type="sldNum" sz="quarter" idx="16"/>
          </p:nvPr>
        </p:nvSpPr>
        <p:spPr/>
        <p:txBody>
          <a:bodyPr/>
          <a:lstStyle/>
          <a:p>
            <a:r>
              <a:rPr lang="nb-NO">
                <a:solidFill>
                  <a:schemeClr val="accent1"/>
                </a:solidFill>
              </a:rPr>
              <a:t>// </a:t>
            </a:r>
            <a:r>
              <a:rPr lang="nb-NO" b="1"/>
              <a:t>Side </a:t>
            </a:r>
            <a:fld id="{17963465-EA2F-4B07-814E-BAAF9E359747}" type="slidenum">
              <a:rPr lang="nb-NO" b="1" smtClean="0"/>
              <a:pPr/>
              <a:t>‹#›</a:t>
            </a:fld>
            <a:endParaRPr lang="nb-NO" b="1" dirty="0"/>
          </a:p>
        </p:txBody>
      </p:sp>
    </p:spTree>
    <p:extLst>
      <p:ext uri="{BB962C8B-B14F-4D97-AF65-F5344CB8AC3E}">
        <p14:creationId xmlns:p14="http://schemas.microsoft.com/office/powerpoint/2010/main" val="628212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bilder med tekst">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900113" y="3331652"/>
            <a:ext cx="8906400" cy="5623200"/>
          </a:xfrm>
          <a:solidFill>
            <a:schemeClr val="accent1"/>
          </a:solidFill>
        </p:spPr>
        <p:txBody>
          <a:bodyPr tIns="990000" anchor="ctr" anchorCtr="1">
            <a:noAutofit/>
          </a:bodyPr>
          <a:lstStyle>
            <a:lvl1pPr marL="0" indent="0">
              <a:buNone/>
              <a:defRPr sz="2000">
                <a:solidFill>
                  <a:schemeClr val="bg1"/>
                </a:solidFill>
              </a:defRPr>
            </a:lvl1pPr>
          </a:lstStyle>
          <a:p>
            <a:r>
              <a:rPr lang="nb-NO"/>
              <a:t>Klikk på ikonet for å legge til et bilde</a:t>
            </a:r>
            <a:endParaRPr lang="nb-NO" dirty="0"/>
          </a:p>
        </p:txBody>
      </p:sp>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a:xfrm>
            <a:off x="900113" y="2627067"/>
            <a:ext cx="8906400" cy="461665"/>
          </a:xfrm>
        </p:spPr>
        <p:txBody>
          <a:bodyPr wrap="square" anchor="b" anchorCtr="0">
            <a:spAutoFit/>
          </a:bodyPr>
          <a:lstStyle>
            <a:lvl1pPr marL="0" indent="0">
              <a:buNone/>
              <a:defRPr/>
            </a:lvl1pPr>
          </a:lstStyle>
          <a:p>
            <a:pPr lvl="0"/>
            <a:r>
              <a:rPr lang="nb-NO"/>
              <a:t>Klikk for å redigere tekststiler i malen</a:t>
            </a:r>
          </a:p>
        </p:txBody>
      </p:sp>
      <p:sp>
        <p:nvSpPr>
          <p:cNvPr id="9" name="Plassholder for bilde 7"/>
          <p:cNvSpPr>
            <a:spLocks noGrp="1"/>
          </p:cNvSpPr>
          <p:nvPr>
            <p:ph type="pic" sz="quarter" idx="14"/>
          </p:nvPr>
        </p:nvSpPr>
        <p:spPr>
          <a:xfrm>
            <a:off x="10820466" y="3331652"/>
            <a:ext cx="8906400" cy="5623200"/>
          </a:xfrm>
          <a:solidFill>
            <a:schemeClr val="accent1"/>
          </a:solidFill>
        </p:spPr>
        <p:txBody>
          <a:bodyPr tIns="990000" anchor="ctr" anchorCtr="1">
            <a:noAutofit/>
          </a:bodyPr>
          <a:lstStyle>
            <a:lvl1pPr marL="0" indent="0">
              <a:buNone/>
              <a:defRPr sz="2000">
                <a:solidFill>
                  <a:schemeClr val="bg1"/>
                </a:solidFill>
              </a:defRPr>
            </a:lvl1pPr>
          </a:lstStyle>
          <a:p>
            <a:r>
              <a:rPr lang="nb-NO"/>
              <a:t>Klikk på ikonet for å legge til et bilde</a:t>
            </a:r>
            <a:endParaRPr lang="nb-NO" dirty="0"/>
          </a:p>
        </p:txBody>
      </p:sp>
      <p:sp>
        <p:nvSpPr>
          <p:cNvPr id="10" name="Content Placeholder 2"/>
          <p:cNvSpPr>
            <a:spLocks noGrp="1"/>
          </p:cNvSpPr>
          <p:nvPr>
            <p:ph idx="15"/>
          </p:nvPr>
        </p:nvSpPr>
        <p:spPr>
          <a:xfrm>
            <a:off x="10820466" y="2627067"/>
            <a:ext cx="8906400" cy="461665"/>
          </a:xfrm>
        </p:spPr>
        <p:txBody>
          <a:bodyPr wrap="square" anchor="b" anchorCtr="0">
            <a:spAutoFit/>
          </a:bodyPr>
          <a:lstStyle>
            <a:lvl1pPr marL="0" indent="0">
              <a:buNone/>
              <a:defRPr/>
            </a:lvl1pPr>
          </a:lstStyle>
          <a:p>
            <a:pPr lvl="0"/>
            <a:r>
              <a:rPr lang="nb-NO"/>
              <a:t>Klikk for å redigere tekststiler i malen</a:t>
            </a:r>
          </a:p>
        </p:txBody>
      </p:sp>
      <p:sp>
        <p:nvSpPr>
          <p:cNvPr id="7" name="Plassholder for dato 6"/>
          <p:cNvSpPr>
            <a:spLocks noGrp="1"/>
          </p:cNvSpPr>
          <p:nvPr>
            <p:ph type="dt" sz="half" idx="16"/>
          </p:nvPr>
        </p:nvSpPr>
        <p:spPr/>
        <p:txBody>
          <a:bodyPr/>
          <a:lstStyle/>
          <a:p>
            <a:r>
              <a:rPr lang="nb-NO">
                <a:solidFill>
                  <a:schemeClr val="accent1"/>
                </a:solidFill>
              </a:rPr>
              <a:t>// </a:t>
            </a:r>
            <a:fld id="{FA0A8B4A-96F7-48DC-9873-4A52243DCA32}" type="datetime1">
              <a:rPr lang="nb-NO" smtClean="0"/>
              <a:t>30.03.2020</a:t>
            </a:fld>
            <a:endParaRPr lang="nb-NO" dirty="0"/>
          </a:p>
        </p:txBody>
      </p:sp>
      <p:sp>
        <p:nvSpPr>
          <p:cNvPr id="13" name="Plassholder for bunntekst 12"/>
          <p:cNvSpPr>
            <a:spLocks noGrp="1"/>
          </p:cNvSpPr>
          <p:nvPr>
            <p:ph type="ftr" sz="quarter" idx="17"/>
          </p:nvPr>
        </p:nvSpPr>
        <p:spPr/>
        <p:txBody>
          <a:bodyPr/>
          <a:lstStyle/>
          <a:p>
            <a:r>
              <a:rPr lang="nb-NO"/>
              <a:t>Tekna – Teknisk-naturvitenskapelig forening </a:t>
            </a:r>
            <a:endParaRPr lang="nb-NO" dirty="0"/>
          </a:p>
        </p:txBody>
      </p:sp>
      <p:sp>
        <p:nvSpPr>
          <p:cNvPr id="14" name="Plassholder for lysbildenummer 13"/>
          <p:cNvSpPr>
            <a:spLocks noGrp="1"/>
          </p:cNvSpPr>
          <p:nvPr>
            <p:ph type="sldNum" sz="quarter" idx="18"/>
          </p:nvPr>
        </p:nvSpPr>
        <p:spPr/>
        <p:txBody>
          <a:bodyPr/>
          <a:lstStyle/>
          <a:p>
            <a:r>
              <a:rPr lang="nb-NO">
                <a:solidFill>
                  <a:schemeClr val="accent1"/>
                </a:solidFill>
              </a:rPr>
              <a:t>// </a:t>
            </a:r>
            <a:r>
              <a:rPr lang="nb-NO" b="1"/>
              <a:t>Side </a:t>
            </a:r>
            <a:fld id="{17963465-EA2F-4B07-814E-BAAF9E359747}" type="slidenum">
              <a:rPr lang="nb-NO" b="1" smtClean="0"/>
              <a:pPr/>
              <a:t>‹#›</a:t>
            </a:fld>
            <a:endParaRPr lang="nb-NO" b="1" dirty="0"/>
          </a:p>
        </p:txBody>
      </p:sp>
    </p:spTree>
    <p:extLst>
      <p:ext uri="{BB962C8B-B14F-4D97-AF65-F5344CB8AC3E}">
        <p14:creationId xmlns:p14="http://schemas.microsoft.com/office/powerpoint/2010/main" val="1383633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e bilder med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7" name="Plassholder for dato 6"/>
          <p:cNvSpPr>
            <a:spLocks noGrp="1"/>
          </p:cNvSpPr>
          <p:nvPr>
            <p:ph type="dt" sz="half" idx="18"/>
          </p:nvPr>
        </p:nvSpPr>
        <p:spPr/>
        <p:txBody>
          <a:bodyPr/>
          <a:lstStyle/>
          <a:p>
            <a:r>
              <a:rPr lang="nb-NO">
                <a:solidFill>
                  <a:schemeClr val="accent1"/>
                </a:solidFill>
              </a:rPr>
              <a:t>// </a:t>
            </a:r>
            <a:fld id="{0E425BA6-4940-4A77-9ECD-3EA537B198AD}" type="datetime1">
              <a:rPr lang="nb-NO" smtClean="0"/>
              <a:t>30.03.2020</a:t>
            </a:fld>
            <a:endParaRPr lang="nb-NO" dirty="0"/>
          </a:p>
        </p:txBody>
      </p:sp>
      <p:sp>
        <p:nvSpPr>
          <p:cNvPr id="13" name="Plassholder for bunntekst 12"/>
          <p:cNvSpPr>
            <a:spLocks noGrp="1"/>
          </p:cNvSpPr>
          <p:nvPr>
            <p:ph type="ftr" sz="quarter" idx="19"/>
          </p:nvPr>
        </p:nvSpPr>
        <p:spPr/>
        <p:txBody>
          <a:bodyPr/>
          <a:lstStyle/>
          <a:p>
            <a:r>
              <a:rPr lang="nb-NO"/>
              <a:t>Tekna – Teknisk-naturvitenskapelig forening </a:t>
            </a:r>
            <a:endParaRPr lang="nb-NO" dirty="0"/>
          </a:p>
        </p:txBody>
      </p:sp>
      <p:sp>
        <p:nvSpPr>
          <p:cNvPr id="14" name="Plassholder for lysbildenummer 13"/>
          <p:cNvSpPr>
            <a:spLocks noGrp="1"/>
          </p:cNvSpPr>
          <p:nvPr>
            <p:ph type="sldNum" sz="quarter" idx="20"/>
          </p:nvPr>
        </p:nvSpPr>
        <p:spPr/>
        <p:txBody>
          <a:bodyPr/>
          <a:lstStyle/>
          <a:p>
            <a:r>
              <a:rPr lang="nb-NO">
                <a:solidFill>
                  <a:schemeClr val="accent1"/>
                </a:solidFill>
              </a:rPr>
              <a:t>// </a:t>
            </a:r>
            <a:r>
              <a:rPr lang="nb-NO" b="1"/>
              <a:t>Side </a:t>
            </a:r>
            <a:fld id="{17963465-EA2F-4B07-814E-BAAF9E359747}" type="slidenum">
              <a:rPr lang="nb-NO" b="1" smtClean="0"/>
              <a:pPr/>
              <a:t>‹#›</a:t>
            </a:fld>
            <a:endParaRPr lang="nb-NO" b="1" dirty="0"/>
          </a:p>
        </p:txBody>
      </p:sp>
      <p:sp>
        <p:nvSpPr>
          <p:cNvPr id="15" name="Plassholder for tekst 4"/>
          <p:cNvSpPr>
            <a:spLocks noGrp="1"/>
          </p:cNvSpPr>
          <p:nvPr>
            <p:ph type="body" sz="quarter" idx="21"/>
          </p:nvPr>
        </p:nvSpPr>
        <p:spPr>
          <a:xfrm>
            <a:off x="900113" y="2165403"/>
            <a:ext cx="5623199" cy="923330"/>
          </a:xfrm>
        </p:spPr>
        <p:txBody>
          <a:bodyPr/>
          <a:lstStyle>
            <a:lvl1pPr marL="0" indent="0">
              <a:buNone/>
              <a:defRPr/>
            </a:lvl1pPr>
          </a:lstStyle>
          <a:p>
            <a:pPr lvl="0"/>
            <a:r>
              <a:rPr lang="nb-NO"/>
              <a:t>Klikk for å redigere tekststiler i malen</a:t>
            </a:r>
          </a:p>
        </p:txBody>
      </p:sp>
      <p:sp>
        <p:nvSpPr>
          <p:cNvPr id="16" name="Plassholder for tekst 4"/>
          <p:cNvSpPr>
            <a:spLocks noGrp="1"/>
          </p:cNvSpPr>
          <p:nvPr>
            <p:ph type="body" sz="quarter" idx="22"/>
          </p:nvPr>
        </p:nvSpPr>
        <p:spPr>
          <a:xfrm>
            <a:off x="7501890" y="2165403"/>
            <a:ext cx="5623199" cy="923330"/>
          </a:xfrm>
        </p:spPr>
        <p:txBody>
          <a:bodyPr/>
          <a:lstStyle>
            <a:lvl1pPr marL="0" indent="0">
              <a:buNone/>
              <a:defRPr/>
            </a:lvl1pPr>
          </a:lstStyle>
          <a:p>
            <a:pPr lvl="0"/>
            <a:r>
              <a:rPr lang="nb-NO"/>
              <a:t>Klikk for å redigere tekststiler i malen</a:t>
            </a:r>
          </a:p>
        </p:txBody>
      </p:sp>
      <p:sp>
        <p:nvSpPr>
          <p:cNvPr id="17" name="Plassholder for tekst 4"/>
          <p:cNvSpPr>
            <a:spLocks noGrp="1"/>
          </p:cNvSpPr>
          <p:nvPr>
            <p:ph type="body" sz="quarter" idx="23"/>
          </p:nvPr>
        </p:nvSpPr>
        <p:spPr>
          <a:xfrm>
            <a:off x="14103667" y="2165403"/>
            <a:ext cx="5623199" cy="923330"/>
          </a:xfrm>
        </p:spPr>
        <p:txBody>
          <a:bodyPr/>
          <a:lstStyle>
            <a:lvl1pPr marL="0" indent="0">
              <a:buNone/>
              <a:defRPr/>
            </a:lvl1pPr>
          </a:lstStyle>
          <a:p>
            <a:pPr lvl="0"/>
            <a:r>
              <a:rPr lang="nb-NO"/>
              <a:t>Klikk for å redigere tekststiler i malen</a:t>
            </a:r>
          </a:p>
        </p:txBody>
      </p:sp>
      <p:sp>
        <p:nvSpPr>
          <p:cNvPr id="19" name="Plassholder for innhold 17"/>
          <p:cNvSpPr>
            <a:spLocks noGrp="1"/>
          </p:cNvSpPr>
          <p:nvPr>
            <p:ph sz="quarter" idx="24"/>
          </p:nvPr>
        </p:nvSpPr>
        <p:spPr>
          <a:xfrm>
            <a:off x="900113" y="3331652"/>
            <a:ext cx="5623199" cy="56232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0" name="Plassholder for innhold 17"/>
          <p:cNvSpPr>
            <a:spLocks noGrp="1"/>
          </p:cNvSpPr>
          <p:nvPr>
            <p:ph sz="quarter" idx="25"/>
          </p:nvPr>
        </p:nvSpPr>
        <p:spPr>
          <a:xfrm>
            <a:off x="7501890" y="3331652"/>
            <a:ext cx="5623199" cy="56232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1" name="Plassholder for innhold 17"/>
          <p:cNvSpPr>
            <a:spLocks noGrp="1"/>
          </p:cNvSpPr>
          <p:nvPr>
            <p:ph sz="quarter" idx="26"/>
          </p:nvPr>
        </p:nvSpPr>
        <p:spPr>
          <a:xfrm>
            <a:off x="14103667" y="3331652"/>
            <a:ext cx="5623199" cy="56232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704275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ort bilde">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1" y="0"/>
            <a:ext cx="20318414" cy="9468000"/>
          </a:xfrm>
          <a:blipFill dpi="0" rotWithShape="1">
            <a:blip r:embed="rId2">
              <a:extLst>
                <a:ext uri="{28A0092B-C50C-407E-A947-70E740481C1C}">
                  <a14:useLocalDpi xmlns:a14="http://schemas.microsoft.com/office/drawing/2010/main" val="0"/>
                </a:ext>
              </a:extLst>
            </a:blip>
            <a:srcRect/>
            <a:stretch>
              <a:fillRect/>
            </a:stretch>
          </a:blipFill>
        </p:spPr>
        <p:txBody>
          <a:bodyPr tIns="990000" anchor="ctr" anchorCtr="1">
            <a:noAutofit/>
          </a:bodyPr>
          <a:lstStyle>
            <a:lvl1pPr marL="0" indent="0">
              <a:buNone/>
              <a:defRPr sz="2000">
                <a:solidFill>
                  <a:schemeClr val="bg1"/>
                </a:solidFill>
              </a:defRPr>
            </a:lvl1pPr>
          </a:lstStyle>
          <a:p>
            <a:r>
              <a:rPr lang="nb-NO"/>
              <a:t>Klikk på ikonet for å legge til et bilde</a:t>
            </a:r>
            <a:endParaRPr lang="nb-NO" dirty="0"/>
          </a:p>
        </p:txBody>
      </p:sp>
      <p:sp>
        <p:nvSpPr>
          <p:cNvPr id="3" name="Content Placeholder 2"/>
          <p:cNvSpPr>
            <a:spLocks noGrp="1"/>
          </p:cNvSpPr>
          <p:nvPr>
            <p:ph idx="1"/>
          </p:nvPr>
        </p:nvSpPr>
        <p:spPr>
          <a:xfrm>
            <a:off x="900113" y="1008000"/>
            <a:ext cx="4050000" cy="4050000"/>
          </a:xfrm>
          <a:solidFill>
            <a:schemeClr val="accent1">
              <a:lumMod val="50000"/>
              <a:alpha val="80000"/>
            </a:schemeClr>
          </a:solidFill>
        </p:spPr>
        <p:txBody>
          <a:bodyPr lIns="90000" tIns="90000" rIns="90000" bIns="90000" anchor="ctr" anchorCtr="1">
            <a:normAutofit/>
          </a:bodyPr>
          <a:lstStyle>
            <a:lvl1pPr marL="0" indent="0">
              <a:buNone/>
              <a:defRPr>
                <a:solidFill>
                  <a:schemeClr val="bg1"/>
                </a:solidFill>
              </a:defRPr>
            </a:lvl1pPr>
          </a:lstStyle>
          <a:p>
            <a:pPr lvl="0"/>
            <a:r>
              <a:rPr lang="nb-NO"/>
              <a:t>Klikk for å redigere tekststiler i malen</a:t>
            </a:r>
          </a:p>
        </p:txBody>
      </p:sp>
      <p:sp>
        <p:nvSpPr>
          <p:cNvPr id="7" name="Plassholder for dato 6"/>
          <p:cNvSpPr>
            <a:spLocks noGrp="1"/>
          </p:cNvSpPr>
          <p:nvPr>
            <p:ph type="dt" sz="half" idx="14"/>
          </p:nvPr>
        </p:nvSpPr>
        <p:spPr/>
        <p:txBody>
          <a:bodyPr/>
          <a:lstStyle/>
          <a:p>
            <a:r>
              <a:rPr lang="nb-NO">
                <a:solidFill>
                  <a:schemeClr val="accent1"/>
                </a:solidFill>
              </a:rPr>
              <a:t>// </a:t>
            </a:r>
            <a:fld id="{5686CD86-75DA-49B3-82DC-D8D5B6ABB0BE}" type="datetime1">
              <a:rPr lang="nb-NO" smtClean="0"/>
              <a:t>30.03.2020</a:t>
            </a:fld>
            <a:endParaRPr lang="nb-NO" dirty="0"/>
          </a:p>
        </p:txBody>
      </p:sp>
      <p:sp>
        <p:nvSpPr>
          <p:cNvPr id="13" name="Plassholder for bunntekst 12"/>
          <p:cNvSpPr>
            <a:spLocks noGrp="1"/>
          </p:cNvSpPr>
          <p:nvPr>
            <p:ph type="ftr" sz="quarter" idx="15"/>
          </p:nvPr>
        </p:nvSpPr>
        <p:spPr/>
        <p:txBody>
          <a:bodyPr/>
          <a:lstStyle/>
          <a:p>
            <a:r>
              <a:rPr lang="nb-NO"/>
              <a:t>Tekna – Teknisk-naturvitenskapelig forening </a:t>
            </a:r>
            <a:endParaRPr lang="nb-NO" dirty="0"/>
          </a:p>
        </p:txBody>
      </p:sp>
      <p:sp>
        <p:nvSpPr>
          <p:cNvPr id="14" name="Plassholder for lysbildenummer 13"/>
          <p:cNvSpPr>
            <a:spLocks noGrp="1"/>
          </p:cNvSpPr>
          <p:nvPr>
            <p:ph type="sldNum" sz="quarter" idx="16"/>
          </p:nvPr>
        </p:nvSpPr>
        <p:spPr/>
        <p:txBody>
          <a:bodyPr/>
          <a:lstStyle/>
          <a:p>
            <a:r>
              <a:rPr lang="nb-NO">
                <a:solidFill>
                  <a:schemeClr val="accent1"/>
                </a:solidFill>
              </a:rPr>
              <a:t>// </a:t>
            </a:r>
            <a:r>
              <a:rPr lang="nb-NO" b="1"/>
              <a:t>Side </a:t>
            </a:r>
            <a:fld id="{17963465-EA2F-4B07-814E-BAAF9E359747}" type="slidenum">
              <a:rPr lang="nb-NO" b="1" smtClean="0"/>
              <a:pPr/>
              <a:t>‹#›</a:t>
            </a:fld>
            <a:endParaRPr lang="nb-NO" b="1" dirty="0"/>
          </a:p>
        </p:txBody>
      </p:sp>
    </p:spTree>
    <p:extLst>
      <p:ext uri="{BB962C8B-B14F-4D97-AF65-F5344CB8AC3E}">
        <p14:creationId xmlns:p14="http://schemas.microsoft.com/office/powerpoint/2010/main" val="2172470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akk for oppmerksomheten">
    <p:spTree>
      <p:nvGrpSpPr>
        <p:cNvPr id="1" name=""/>
        <p:cNvGrpSpPr/>
        <p:nvPr/>
      </p:nvGrpSpPr>
      <p:grpSpPr>
        <a:xfrm>
          <a:off x="0" y="0"/>
          <a:ext cx="0" cy="0"/>
          <a:chOff x="0" y="0"/>
          <a:chExt cx="0" cy="0"/>
        </a:xfrm>
      </p:grpSpPr>
      <p:pic>
        <p:nvPicPr>
          <p:cNvPr id="9" name="Bild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1" y="0"/>
            <a:ext cx="20318191" cy="11430000"/>
          </a:xfrm>
          <a:prstGeom prst="rect">
            <a:avLst/>
          </a:prstGeom>
        </p:spPr>
      </p:pic>
      <p:pic>
        <p:nvPicPr>
          <p:cNvPr id="5" name="Bild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59172" y="1080000"/>
            <a:ext cx="3400069" cy="4169034"/>
          </a:xfrm>
          <a:prstGeom prst="rect">
            <a:avLst/>
          </a:prstGeom>
        </p:spPr>
      </p:pic>
      <p:sp>
        <p:nvSpPr>
          <p:cNvPr id="12" name="Plassholder for dato 11"/>
          <p:cNvSpPr>
            <a:spLocks noGrp="1"/>
          </p:cNvSpPr>
          <p:nvPr>
            <p:ph type="dt" sz="half" idx="10"/>
          </p:nvPr>
        </p:nvSpPr>
        <p:spPr/>
        <p:txBody>
          <a:bodyPr/>
          <a:lstStyle/>
          <a:p>
            <a:r>
              <a:rPr lang="nb-NO">
                <a:solidFill>
                  <a:schemeClr val="accent1"/>
                </a:solidFill>
              </a:rPr>
              <a:t>// </a:t>
            </a:r>
            <a:fld id="{CEC32ABD-7CD3-48F6-B202-E714A8615C4D}" type="datetime1">
              <a:rPr lang="nb-NO" smtClean="0"/>
              <a:t>30.03.2020</a:t>
            </a:fld>
            <a:endParaRPr lang="nb-NO" dirty="0"/>
          </a:p>
        </p:txBody>
      </p:sp>
      <p:sp>
        <p:nvSpPr>
          <p:cNvPr id="13" name="Plassholder for bunntekst 12"/>
          <p:cNvSpPr>
            <a:spLocks noGrp="1"/>
          </p:cNvSpPr>
          <p:nvPr>
            <p:ph type="ftr" sz="quarter" idx="11"/>
          </p:nvPr>
        </p:nvSpPr>
        <p:spPr/>
        <p:txBody>
          <a:bodyPr/>
          <a:lstStyle/>
          <a:p>
            <a:r>
              <a:rPr lang="nb-NO"/>
              <a:t>Tekna – Teknisk-naturvitenskapelig forening </a:t>
            </a:r>
            <a:endParaRPr lang="nb-NO" dirty="0"/>
          </a:p>
        </p:txBody>
      </p:sp>
      <p:sp>
        <p:nvSpPr>
          <p:cNvPr id="14" name="Plassholder for lysbildenummer 13"/>
          <p:cNvSpPr>
            <a:spLocks noGrp="1"/>
          </p:cNvSpPr>
          <p:nvPr>
            <p:ph type="sldNum" sz="quarter" idx="12"/>
          </p:nvPr>
        </p:nvSpPr>
        <p:spPr/>
        <p:txBody>
          <a:bodyPr/>
          <a:lstStyle/>
          <a:p>
            <a:r>
              <a:rPr lang="nb-NO">
                <a:solidFill>
                  <a:schemeClr val="accent1"/>
                </a:solidFill>
              </a:rPr>
              <a:t>// </a:t>
            </a:r>
            <a:r>
              <a:rPr lang="nb-NO" b="1"/>
              <a:t>Side </a:t>
            </a:r>
            <a:fld id="{17963465-EA2F-4B07-814E-BAAF9E359747}" type="slidenum">
              <a:rPr lang="nb-NO" b="1" smtClean="0"/>
              <a:pPr/>
              <a:t>‹#›</a:t>
            </a:fld>
            <a:endParaRPr lang="nb-NO" b="1" dirty="0"/>
          </a:p>
        </p:txBody>
      </p:sp>
      <p:pic>
        <p:nvPicPr>
          <p:cNvPr id="8" name="Bild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9867600"/>
            <a:ext cx="20327998" cy="1562400"/>
          </a:xfrm>
          <a:prstGeom prst="rect">
            <a:avLst/>
          </a:prstGeom>
        </p:spPr>
      </p:pic>
      <p:sp>
        <p:nvSpPr>
          <p:cNvPr id="11" name="Plassholder for tekst 2"/>
          <p:cNvSpPr>
            <a:spLocks noGrp="1"/>
          </p:cNvSpPr>
          <p:nvPr>
            <p:ph type="body" sz="quarter" idx="13"/>
          </p:nvPr>
        </p:nvSpPr>
        <p:spPr>
          <a:xfrm>
            <a:off x="857251" y="7133769"/>
            <a:ext cx="18603912" cy="1318823"/>
          </a:xfrm>
        </p:spPr>
        <p:txBody>
          <a:bodyPr wrap="square" anchor="ctr">
            <a:spAutoFit/>
          </a:bodyPr>
          <a:lstStyle>
            <a:lvl1pPr marL="0" indent="0" algn="ctr">
              <a:buNone/>
              <a:defRPr lang="nb-NO" sz="8570" kern="1200" dirty="0" smtClean="0">
                <a:solidFill>
                  <a:schemeClr val="tx1"/>
                </a:solidFill>
                <a:latin typeface="+mn-lt"/>
                <a:ea typeface="+mn-ea"/>
                <a:cs typeface="+mn-cs"/>
              </a:defRPr>
            </a:lvl1pPr>
          </a:lstStyle>
          <a:p>
            <a:pPr lvl="0"/>
            <a:r>
              <a:rPr lang="nb-NO"/>
              <a:t>Klikk for å redigere tekststiler i malen</a:t>
            </a:r>
          </a:p>
        </p:txBody>
      </p:sp>
    </p:spTree>
    <p:extLst>
      <p:ext uri="{BB962C8B-B14F-4D97-AF65-F5344CB8AC3E}">
        <p14:creationId xmlns:p14="http://schemas.microsoft.com/office/powerpoint/2010/main" val="2511847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6" name="Plassholder for dato 5"/>
          <p:cNvSpPr>
            <a:spLocks noGrp="1"/>
          </p:cNvSpPr>
          <p:nvPr>
            <p:ph type="dt" sz="half" idx="10"/>
          </p:nvPr>
        </p:nvSpPr>
        <p:spPr/>
        <p:txBody>
          <a:bodyPr/>
          <a:lstStyle/>
          <a:p>
            <a:r>
              <a:rPr lang="nb-NO">
                <a:solidFill>
                  <a:schemeClr val="accent1"/>
                </a:solidFill>
              </a:rPr>
              <a:t>// </a:t>
            </a:r>
            <a:fld id="{B31CCD89-3DDB-4ABF-8850-BC62F25FAE9E}" type="datetime1">
              <a:rPr lang="nb-NO" smtClean="0"/>
              <a:t>30.03.2020</a:t>
            </a:fld>
            <a:endParaRPr lang="nb-NO" dirty="0"/>
          </a:p>
        </p:txBody>
      </p:sp>
      <p:sp>
        <p:nvSpPr>
          <p:cNvPr id="7" name="Plassholder for bunntekst 6"/>
          <p:cNvSpPr>
            <a:spLocks noGrp="1"/>
          </p:cNvSpPr>
          <p:nvPr>
            <p:ph type="ftr" sz="quarter" idx="11"/>
          </p:nvPr>
        </p:nvSpPr>
        <p:spPr/>
        <p:txBody>
          <a:bodyPr/>
          <a:lstStyle/>
          <a:p>
            <a:r>
              <a:rPr lang="nb-NO"/>
              <a:t>Tekna – Teknisk-naturvitenskapelig forening </a:t>
            </a:r>
            <a:endParaRPr lang="nb-NO" dirty="0"/>
          </a:p>
        </p:txBody>
      </p:sp>
      <p:sp>
        <p:nvSpPr>
          <p:cNvPr id="8" name="Plassholder for lysbildenummer 7"/>
          <p:cNvSpPr>
            <a:spLocks noGrp="1"/>
          </p:cNvSpPr>
          <p:nvPr>
            <p:ph type="sldNum" sz="quarter" idx="12"/>
          </p:nvPr>
        </p:nvSpPr>
        <p:spPr/>
        <p:txBody>
          <a:bodyPr/>
          <a:lstStyle/>
          <a:p>
            <a:r>
              <a:rPr lang="nb-NO">
                <a:solidFill>
                  <a:schemeClr val="accent1"/>
                </a:solidFill>
              </a:rPr>
              <a:t>// </a:t>
            </a:r>
            <a:r>
              <a:rPr lang="nb-NO" b="1"/>
              <a:t>Side </a:t>
            </a:r>
            <a:fld id="{17963465-EA2F-4B07-814E-BAAF9E359747}" type="slidenum">
              <a:rPr lang="nb-NO" b="1" smtClean="0"/>
              <a:pPr/>
              <a:t>‹#›</a:t>
            </a:fld>
            <a:endParaRPr lang="nb-NO" b="1" dirty="0"/>
          </a:p>
        </p:txBody>
      </p:sp>
    </p:spTree>
    <p:extLst>
      <p:ext uri="{BB962C8B-B14F-4D97-AF65-F5344CB8AC3E}">
        <p14:creationId xmlns:p14="http://schemas.microsoft.com/office/powerpoint/2010/main" val="2795435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5" name="Plassholder for dato 4"/>
          <p:cNvSpPr>
            <a:spLocks noGrp="1"/>
          </p:cNvSpPr>
          <p:nvPr>
            <p:ph type="dt" sz="half" idx="10"/>
          </p:nvPr>
        </p:nvSpPr>
        <p:spPr/>
        <p:txBody>
          <a:bodyPr/>
          <a:lstStyle/>
          <a:p>
            <a:r>
              <a:rPr lang="nb-NO">
                <a:solidFill>
                  <a:schemeClr val="accent1"/>
                </a:solidFill>
              </a:rPr>
              <a:t>// </a:t>
            </a:r>
            <a:fld id="{37911C69-6C47-4F0A-89D2-22396A1A5A97}" type="datetime1">
              <a:rPr lang="nb-NO" smtClean="0"/>
              <a:t>30.03.2020</a:t>
            </a:fld>
            <a:endParaRPr lang="nb-NO" dirty="0"/>
          </a:p>
        </p:txBody>
      </p:sp>
      <p:sp>
        <p:nvSpPr>
          <p:cNvPr id="6" name="Plassholder for bunntekst 5"/>
          <p:cNvSpPr>
            <a:spLocks noGrp="1"/>
          </p:cNvSpPr>
          <p:nvPr>
            <p:ph type="ftr" sz="quarter" idx="11"/>
          </p:nvPr>
        </p:nvSpPr>
        <p:spPr/>
        <p:txBody>
          <a:bodyPr/>
          <a:lstStyle/>
          <a:p>
            <a:r>
              <a:rPr lang="nb-NO"/>
              <a:t>Tekna – Teknisk-naturvitenskapelig forening </a:t>
            </a:r>
            <a:endParaRPr lang="nb-NO" dirty="0"/>
          </a:p>
        </p:txBody>
      </p:sp>
      <p:sp>
        <p:nvSpPr>
          <p:cNvPr id="7" name="Plassholder for lysbildenummer 6"/>
          <p:cNvSpPr>
            <a:spLocks noGrp="1"/>
          </p:cNvSpPr>
          <p:nvPr>
            <p:ph type="sldNum" sz="quarter" idx="12"/>
          </p:nvPr>
        </p:nvSpPr>
        <p:spPr/>
        <p:txBody>
          <a:bodyPr/>
          <a:lstStyle/>
          <a:p>
            <a:r>
              <a:rPr lang="nb-NO">
                <a:solidFill>
                  <a:schemeClr val="accent1"/>
                </a:solidFill>
              </a:rPr>
              <a:t>// </a:t>
            </a:r>
            <a:r>
              <a:rPr lang="nb-NO" b="1"/>
              <a:t>Side </a:t>
            </a:r>
            <a:fld id="{17963465-EA2F-4B07-814E-BAAF9E359747}" type="slidenum">
              <a:rPr lang="nb-NO" b="1" smtClean="0"/>
              <a:pPr/>
              <a:t>‹#›</a:t>
            </a:fld>
            <a:endParaRPr lang="nb-NO" b="1" dirty="0"/>
          </a:p>
        </p:txBody>
      </p:sp>
    </p:spTree>
    <p:extLst>
      <p:ext uri="{BB962C8B-B14F-4D97-AF65-F5344CB8AC3E}">
        <p14:creationId xmlns:p14="http://schemas.microsoft.com/office/powerpoint/2010/main" val="3704003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tellysbilde, grønn">
    <p:spTree>
      <p:nvGrpSpPr>
        <p:cNvPr id="1" name=""/>
        <p:cNvGrpSpPr/>
        <p:nvPr/>
      </p:nvGrpSpPr>
      <p:grpSpPr>
        <a:xfrm>
          <a:off x="0" y="0"/>
          <a:ext cx="0" cy="0"/>
          <a:chOff x="0" y="0"/>
          <a:chExt cx="0" cy="0"/>
        </a:xfrm>
      </p:grpSpPr>
      <p:sp>
        <p:nvSpPr>
          <p:cNvPr id="4" name="Rektangel 3"/>
          <p:cNvSpPr/>
          <p:nvPr userDrawn="1"/>
        </p:nvSpPr>
        <p:spPr>
          <a:xfrm>
            <a:off x="0" y="0"/>
            <a:ext cx="20318413" cy="1143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
        <p:nvSpPr>
          <p:cNvPr id="2" name="Title 1"/>
          <p:cNvSpPr>
            <a:spLocks noGrp="1"/>
          </p:cNvSpPr>
          <p:nvPr>
            <p:ph type="ctrTitle"/>
          </p:nvPr>
        </p:nvSpPr>
        <p:spPr>
          <a:xfrm>
            <a:off x="1170000" y="6422260"/>
            <a:ext cx="15238810" cy="1318823"/>
          </a:xfrm>
          <a:noFill/>
        </p:spPr>
        <p:txBody>
          <a:bodyPr anchor="b">
            <a:spAutoFit/>
          </a:bodyPr>
          <a:lstStyle>
            <a:lvl1pPr algn="l">
              <a:defRPr sz="8570">
                <a:solidFill>
                  <a:schemeClr val="bg1"/>
                </a:solidFill>
              </a:defRPr>
            </a:lvl1pPr>
          </a:lstStyle>
          <a:p>
            <a:r>
              <a:rPr lang="nb-NO"/>
              <a:t>Klikk for å redigere tittelstil</a:t>
            </a:r>
            <a:endParaRPr lang="en-US" dirty="0"/>
          </a:p>
        </p:txBody>
      </p:sp>
      <p:sp>
        <p:nvSpPr>
          <p:cNvPr id="3" name="Subtitle 2"/>
          <p:cNvSpPr>
            <a:spLocks noGrp="1"/>
          </p:cNvSpPr>
          <p:nvPr>
            <p:ph type="subTitle" idx="1"/>
          </p:nvPr>
        </p:nvSpPr>
        <p:spPr>
          <a:xfrm>
            <a:off x="1170000" y="7894542"/>
            <a:ext cx="15238810" cy="615553"/>
          </a:xfrm>
          <a:noFill/>
        </p:spPr>
        <p:txBody>
          <a:bodyPr>
            <a:spAutoFit/>
          </a:bodyPr>
          <a:lstStyle>
            <a:lvl1pPr marL="0" indent="0" algn="l">
              <a:buNone/>
              <a:defRPr sz="4000">
                <a:solidFill>
                  <a:schemeClr val="bg1"/>
                </a:solidFill>
              </a:defRPr>
            </a:lvl1pPr>
            <a:lvl2pPr marL="761924" indent="0" algn="ctr">
              <a:buNone/>
              <a:defRPr sz="3333"/>
            </a:lvl2pPr>
            <a:lvl3pPr marL="1523848" indent="0" algn="ctr">
              <a:buNone/>
              <a:defRPr sz="3000"/>
            </a:lvl3pPr>
            <a:lvl4pPr marL="2285771" indent="0" algn="ctr">
              <a:buNone/>
              <a:defRPr sz="2666"/>
            </a:lvl4pPr>
            <a:lvl5pPr marL="3047695" indent="0" algn="ctr">
              <a:buNone/>
              <a:defRPr sz="2666"/>
            </a:lvl5pPr>
            <a:lvl6pPr marL="3809619" indent="0" algn="ctr">
              <a:buNone/>
              <a:defRPr sz="2666"/>
            </a:lvl6pPr>
            <a:lvl7pPr marL="4571543" indent="0" algn="ctr">
              <a:buNone/>
              <a:defRPr sz="2666"/>
            </a:lvl7pPr>
            <a:lvl8pPr marL="5333467" indent="0" algn="ctr">
              <a:buNone/>
              <a:defRPr sz="2666"/>
            </a:lvl8pPr>
            <a:lvl9pPr marL="6095390" indent="0" algn="ctr">
              <a:buNone/>
              <a:defRPr sz="2666"/>
            </a:lvl9pPr>
          </a:lstStyle>
          <a:p>
            <a:r>
              <a:rPr lang="nb-NO"/>
              <a:t>Klikk for å redigere undertittelstil i malen</a:t>
            </a:r>
            <a:endParaRPr lang="en-US" dirty="0"/>
          </a:p>
        </p:txBody>
      </p:sp>
      <p:sp>
        <p:nvSpPr>
          <p:cNvPr id="11" name="Plassholder for dato 10"/>
          <p:cNvSpPr>
            <a:spLocks noGrp="1"/>
          </p:cNvSpPr>
          <p:nvPr>
            <p:ph type="dt" sz="half" idx="10"/>
          </p:nvPr>
        </p:nvSpPr>
        <p:spPr>
          <a:xfrm>
            <a:off x="6318000" y="8884507"/>
            <a:ext cx="2880000" cy="307777"/>
          </a:xfrm>
          <a:solidFill>
            <a:schemeClr val="accent3"/>
          </a:solidFill>
        </p:spPr>
        <p:txBody>
          <a:bodyPr/>
          <a:lstStyle>
            <a:lvl1pPr algn="l">
              <a:defRPr>
                <a:solidFill>
                  <a:schemeClr val="bg1"/>
                </a:solidFill>
              </a:defRPr>
            </a:lvl1pPr>
          </a:lstStyle>
          <a:p>
            <a:r>
              <a:rPr lang="nb-NO">
                <a:solidFill>
                  <a:schemeClr val="accent1"/>
                </a:solidFill>
              </a:rPr>
              <a:t>//</a:t>
            </a:r>
            <a:r>
              <a:rPr lang="nb-NO"/>
              <a:t> </a:t>
            </a:r>
            <a:fld id="{E32CE866-C751-46E6-ADED-AC1035792AA5}" type="datetime1">
              <a:rPr lang="nb-NO" smtClean="0"/>
              <a:t>30.03.2020</a:t>
            </a:fld>
            <a:endParaRPr lang="nb-NO" dirty="0"/>
          </a:p>
        </p:txBody>
      </p:sp>
      <p:sp>
        <p:nvSpPr>
          <p:cNvPr id="12" name="Plassholder for bunntekst 11"/>
          <p:cNvSpPr>
            <a:spLocks noGrp="1"/>
          </p:cNvSpPr>
          <p:nvPr>
            <p:ph type="ftr" sz="quarter" idx="11"/>
          </p:nvPr>
        </p:nvSpPr>
        <p:spPr>
          <a:xfrm>
            <a:off x="1170000" y="8884507"/>
            <a:ext cx="5148000" cy="307777"/>
          </a:xfrm>
          <a:noFill/>
        </p:spPr>
        <p:txBody>
          <a:bodyPr/>
          <a:lstStyle>
            <a:lvl1pPr>
              <a:defRPr>
                <a:solidFill>
                  <a:schemeClr val="bg1"/>
                </a:solidFill>
              </a:defRPr>
            </a:lvl1pPr>
          </a:lstStyle>
          <a:p>
            <a:r>
              <a:rPr lang="nb-NO"/>
              <a:t>Tekna – Teknisk-naturvitenskapelig forening </a:t>
            </a:r>
            <a:endParaRPr lang="nb-NO" dirty="0"/>
          </a:p>
        </p:txBody>
      </p:sp>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4534811" cy="4435054"/>
          </a:xfrm>
          <a:prstGeom prst="rect">
            <a:avLst/>
          </a:prstGeom>
          <a:noFill/>
        </p:spPr>
      </p:pic>
    </p:spTree>
    <p:extLst>
      <p:ext uri="{BB962C8B-B14F-4D97-AF65-F5344CB8AC3E}">
        <p14:creationId xmlns:p14="http://schemas.microsoft.com/office/powerpoint/2010/main" val="3659342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tellysbilde, beige">
    <p:spTree>
      <p:nvGrpSpPr>
        <p:cNvPr id="1" name=""/>
        <p:cNvGrpSpPr/>
        <p:nvPr/>
      </p:nvGrpSpPr>
      <p:grpSpPr>
        <a:xfrm>
          <a:off x="0" y="0"/>
          <a:ext cx="0" cy="0"/>
          <a:chOff x="0" y="0"/>
          <a:chExt cx="0" cy="0"/>
        </a:xfrm>
      </p:grpSpPr>
      <p:sp>
        <p:nvSpPr>
          <p:cNvPr id="4" name="Rektangel 3"/>
          <p:cNvSpPr/>
          <p:nvPr userDrawn="1"/>
        </p:nvSpPr>
        <p:spPr>
          <a:xfrm>
            <a:off x="0" y="0"/>
            <a:ext cx="20318413" cy="1143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accent6"/>
              </a:solidFill>
            </a:endParaRPr>
          </a:p>
        </p:txBody>
      </p:sp>
      <p:sp>
        <p:nvSpPr>
          <p:cNvPr id="2" name="Title 1"/>
          <p:cNvSpPr>
            <a:spLocks noGrp="1"/>
          </p:cNvSpPr>
          <p:nvPr>
            <p:ph type="ctrTitle"/>
          </p:nvPr>
        </p:nvSpPr>
        <p:spPr>
          <a:xfrm>
            <a:off x="1170000" y="6422260"/>
            <a:ext cx="15238810" cy="1318823"/>
          </a:xfrm>
          <a:noFill/>
        </p:spPr>
        <p:txBody>
          <a:bodyPr anchor="b">
            <a:spAutoFit/>
          </a:bodyPr>
          <a:lstStyle>
            <a:lvl1pPr algn="l">
              <a:defRPr sz="8570">
                <a:solidFill>
                  <a:schemeClr val="accent6"/>
                </a:solidFill>
              </a:defRPr>
            </a:lvl1pPr>
          </a:lstStyle>
          <a:p>
            <a:r>
              <a:rPr lang="nb-NO"/>
              <a:t>Klikk for å redigere tittelstil</a:t>
            </a:r>
            <a:endParaRPr lang="en-US" dirty="0"/>
          </a:p>
        </p:txBody>
      </p:sp>
      <p:sp>
        <p:nvSpPr>
          <p:cNvPr id="3" name="Subtitle 2"/>
          <p:cNvSpPr>
            <a:spLocks noGrp="1"/>
          </p:cNvSpPr>
          <p:nvPr>
            <p:ph type="subTitle" idx="1"/>
          </p:nvPr>
        </p:nvSpPr>
        <p:spPr>
          <a:xfrm>
            <a:off x="1170000" y="7894542"/>
            <a:ext cx="15238810" cy="615553"/>
          </a:xfrm>
          <a:noFill/>
        </p:spPr>
        <p:txBody>
          <a:bodyPr>
            <a:spAutoFit/>
          </a:bodyPr>
          <a:lstStyle>
            <a:lvl1pPr marL="0" indent="0" algn="l">
              <a:buNone/>
              <a:defRPr sz="4000">
                <a:solidFill>
                  <a:schemeClr val="accent6"/>
                </a:solidFill>
              </a:defRPr>
            </a:lvl1pPr>
            <a:lvl2pPr marL="761924" indent="0" algn="ctr">
              <a:buNone/>
              <a:defRPr sz="3333"/>
            </a:lvl2pPr>
            <a:lvl3pPr marL="1523848" indent="0" algn="ctr">
              <a:buNone/>
              <a:defRPr sz="3000"/>
            </a:lvl3pPr>
            <a:lvl4pPr marL="2285771" indent="0" algn="ctr">
              <a:buNone/>
              <a:defRPr sz="2666"/>
            </a:lvl4pPr>
            <a:lvl5pPr marL="3047695" indent="0" algn="ctr">
              <a:buNone/>
              <a:defRPr sz="2666"/>
            </a:lvl5pPr>
            <a:lvl6pPr marL="3809619" indent="0" algn="ctr">
              <a:buNone/>
              <a:defRPr sz="2666"/>
            </a:lvl6pPr>
            <a:lvl7pPr marL="4571543" indent="0" algn="ctr">
              <a:buNone/>
              <a:defRPr sz="2666"/>
            </a:lvl7pPr>
            <a:lvl8pPr marL="5333467" indent="0" algn="ctr">
              <a:buNone/>
              <a:defRPr sz="2666"/>
            </a:lvl8pPr>
            <a:lvl9pPr marL="6095390" indent="0" algn="ctr">
              <a:buNone/>
              <a:defRPr sz="2666"/>
            </a:lvl9pPr>
          </a:lstStyle>
          <a:p>
            <a:r>
              <a:rPr lang="nb-NO"/>
              <a:t>Klikk for å redigere undertittelstil i malen</a:t>
            </a:r>
            <a:endParaRPr lang="en-US" dirty="0"/>
          </a:p>
        </p:txBody>
      </p:sp>
      <p:sp>
        <p:nvSpPr>
          <p:cNvPr id="11" name="Plassholder for dato 10"/>
          <p:cNvSpPr>
            <a:spLocks noGrp="1"/>
          </p:cNvSpPr>
          <p:nvPr>
            <p:ph type="dt" sz="half" idx="10"/>
          </p:nvPr>
        </p:nvSpPr>
        <p:spPr>
          <a:xfrm>
            <a:off x="6318000" y="8884507"/>
            <a:ext cx="2880000" cy="307777"/>
          </a:xfrm>
          <a:noFill/>
        </p:spPr>
        <p:txBody>
          <a:bodyPr/>
          <a:lstStyle>
            <a:lvl1pPr algn="l">
              <a:defRPr>
                <a:solidFill>
                  <a:schemeClr val="accent6"/>
                </a:solidFill>
              </a:defRPr>
            </a:lvl1pPr>
          </a:lstStyle>
          <a:p>
            <a:r>
              <a:rPr lang="nb-NO">
                <a:solidFill>
                  <a:schemeClr val="accent1"/>
                </a:solidFill>
              </a:rPr>
              <a:t>//</a:t>
            </a:r>
            <a:r>
              <a:rPr lang="nb-NO"/>
              <a:t> </a:t>
            </a:r>
            <a:fld id="{FB14F0D4-1884-43BC-B973-A10419871031}" type="datetime1">
              <a:rPr lang="nb-NO" smtClean="0"/>
              <a:t>30.03.2020</a:t>
            </a:fld>
            <a:endParaRPr lang="nb-NO" dirty="0"/>
          </a:p>
        </p:txBody>
      </p:sp>
      <p:sp>
        <p:nvSpPr>
          <p:cNvPr id="12" name="Plassholder for bunntekst 11"/>
          <p:cNvSpPr>
            <a:spLocks noGrp="1"/>
          </p:cNvSpPr>
          <p:nvPr>
            <p:ph type="ftr" sz="quarter" idx="11"/>
          </p:nvPr>
        </p:nvSpPr>
        <p:spPr>
          <a:xfrm>
            <a:off x="1170000" y="8884507"/>
            <a:ext cx="5148000" cy="307777"/>
          </a:xfrm>
          <a:noFill/>
        </p:spPr>
        <p:txBody>
          <a:bodyPr/>
          <a:lstStyle>
            <a:lvl1pPr>
              <a:defRPr>
                <a:solidFill>
                  <a:schemeClr val="accent6"/>
                </a:solidFill>
              </a:defRPr>
            </a:lvl1pPr>
          </a:lstStyle>
          <a:p>
            <a:r>
              <a:rPr lang="nb-NO"/>
              <a:t>Tekna – Teknisk-naturvitenskapelig forening </a:t>
            </a:r>
            <a:endParaRPr lang="nb-NO" dirty="0"/>
          </a:p>
        </p:txBody>
      </p:sp>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07"/>
            <a:ext cx="4534811" cy="4434240"/>
          </a:xfrm>
          <a:prstGeom prst="rect">
            <a:avLst/>
          </a:prstGeom>
          <a:noFill/>
        </p:spPr>
      </p:pic>
    </p:spTree>
    <p:extLst>
      <p:ext uri="{BB962C8B-B14F-4D97-AF65-F5344CB8AC3E}">
        <p14:creationId xmlns:p14="http://schemas.microsoft.com/office/powerpoint/2010/main" val="1153941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tellysbilde, bilde m. hvit tek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70000" y="6422260"/>
            <a:ext cx="15238810" cy="1318823"/>
          </a:xfrm>
          <a:noFill/>
        </p:spPr>
        <p:txBody>
          <a:bodyPr anchor="b">
            <a:spAutoFit/>
          </a:bodyPr>
          <a:lstStyle>
            <a:lvl1pPr algn="l">
              <a:defRPr sz="8570">
                <a:solidFill>
                  <a:schemeClr val="bg1"/>
                </a:solidFill>
              </a:defRPr>
            </a:lvl1pPr>
          </a:lstStyle>
          <a:p>
            <a:r>
              <a:rPr lang="nb-NO"/>
              <a:t>Klikk for å redigere tittelstil</a:t>
            </a:r>
            <a:endParaRPr lang="en-US" dirty="0"/>
          </a:p>
        </p:txBody>
      </p:sp>
      <p:sp>
        <p:nvSpPr>
          <p:cNvPr id="3" name="Subtitle 2"/>
          <p:cNvSpPr>
            <a:spLocks noGrp="1"/>
          </p:cNvSpPr>
          <p:nvPr>
            <p:ph type="subTitle" idx="1"/>
          </p:nvPr>
        </p:nvSpPr>
        <p:spPr>
          <a:xfrm>
            <a:off x="1170000" y="7894542"/>
            <a:ext cx="15238810" cy="615553"/>
          </a:xfrm>
          <a:noFill/>
        </p:spPr>
        <p:txBody>
          <a:bodyPr>
            <a:spAutoFit/>
          </a:bodyPr>
          <a:lstStyle>
            <a:lvl1pPr marL="0" indent="0" algn="l">
              <a:buNone/>
              <a:defRPr sz="4000">
                <a:solidFill>
                  <a:schemeClr val="bg1"/>
                </a:solidFill>
              </a:defRPr>
            </a:lvl1pPr>
            <a:lvl2pPr marL="761924" indent="0" algn="ctr">
              <a:buNone/>
              <a:defRPr sz="3333"/>
            </a:lvl2pPr>
            <a:lvl3pPr marL="1523848" indent="0" algn="ctr">
              <a:buNone/>
              <a:defRPr sz="3000"/>
            </a:lvl3pPr>
            <a:lvl4pPr marL="2285771" indent="0" algn="ctr">
              <a:buNone/>
              <a:defRPr sz="2666"/>
            </a:lvl4pPr>
            <a:lvl5pPr marL="3047695" indent="0" algn="ctr">
              <a:buNone/>
              <a:defRPr sz="2666"/>
            </a:lvl5pPr>
            <a:lvl6pPr marL="3809619" indent="0" algn="ctr">
              <a:buNone/>
              <a:defRPr sz="2666"/>
            </a:lvl6pPr>
            <a:lvl7pPr marL="4571543" indent="0" algn="ctr">
              <a:buNone/>
              <a:defRPr sz="2666"/>
            </a:lvl7pPr>
            <a:lvl8pPr marL="5333467" indent="0" algn="ctr">
              <a:buNone/>
              <a:defRPr sz="2666"/>
            </a:lvl8pPr>
            <a:lvl9pPr marL="6095390" indent="0" algn="ctr">
              <a:buNone/>
              <a:defRPr sz="2666"/>
            </a:lvl9pPr>
          </a:lstStyle>
          <a:p>
            <a:r>
              <a:rPr lang="nb-NO"/>
              <a:t>Klikk for å redigere undertittelstil i malen</a:t>
            </a:r>
            <a:endParaRPr lang="en-US" dirty="0"/>
          </a:p>
        </p:txBody>
      </p:sp>
      <p:sp>
        <p:nvSpPr>
          <p:cNvPr id="11" name="Plassholder for dato 10"/>
          <p:cNvSpPr>
            <a:spLocks noGrp="1"/>
          </p:cNvSpPr>
          <p:nvPr>
            <p:ph type="dt" sz="half" idx="10"/>
          </p:nvPr>
        </p:nvSpPr>
        <p:spPr>
          <a:xfrm>
            <a:off x="6318000" y="8884507"/>
            <a:ext cx="2880000" cy="307777"/>
          </a:xfrm>
          <a:noFill/>
        </p:spPr>
        <p:txBody>
          <a:bodyPr/>
          <a:lstStyle>
            <a:lvl1pPr algn="l">
              <a:defRPr>
                <a:solidFill>
                  <a:schemeClr val="bg1"/>
                </a:solidFill>
              </a:defRPr>
            </a:lvl1pPr>
          </a:lstStyle>
          <a:p>
            <a:r>
              <a:rPr lang="nb-NO">
                <a:solidFill>
                  <a:schemeClr val="accent1"/>
                </a:solidFill>
              </a:rPr>
              <a:t>// </a:t>
            </a:r>
            <a:fld id="{E59307F0-3BFA-45EB-A0BA-E042F0A2BA95}" type="datetime1">
              <a:rPr lang="nb-NO" smtClean="0"/>
              <a:t>30.03.2020</a:t>
            </a:fld>
            <a:endParaRPr lang="nb-NO" dirty="0"/>
          </a:p>
        </p:txBody>
      </p:sp>
      <p:sp>
        <p:nvSpPr>
          <p:cNvPr id="12" name="Plassholder for bunntekst 11"/>
          <p:cNvSpPr>
            <a:spLocks noGrp="1"/>
          </p:cNvSpPr>
          <p:nvPr>
            <p:ph type="ftr" sz="quarter" idx="11"/>
          </p:nvPr>
        </p:nvSpPr>
        <p:spPr>
          <a:xfrm>
            <a:off x="1170000" y="8884507"/>
            <a:ext cx="5148000" cy="307777"/>
          </a:xfrm>
          <a:noFill/>
        </p:spPr>
        <p:txBody>
          <a:bodyPr/>
          <a:lstStyle>
            <a:lvl1pPr>
              <a:defRPr>
                <a:solidFill>
                  <a:schemeClr val="bg1"/>
                </a:solidFill>
              </a:defRPr>
            </a:lvl1pPr>
          </a:lstStyle>
          <a:p>
            <a:r>
              <a:rPr lang="nb-NO"/>
              <a:t>Tekna – Teknisk-naturvitenskapelig forening </a:t>
            </a:r>
            <a:endParaRPr lang="nb-NO" dirty="0"/>
          </a:p>
        </p:txBody>
      </p:sp>
      <p:pic>
        <p:nvPicPr>
          <p:cNvPr id="5" name="Bild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07"/>
            <a:ext cx="4534810" cy="4434240"/>
          </a:xfrm>
          <a:prstGeom prst="rect">
            <a:avLst/>
          </a:prstGeom>
          <a:noFill/>
        </p:spPr>
      </p:pic>
    </p:spTree>
    <p:extLst>
      <p:ext uri="{BB962C8B-B14F-4D97-AF65-F5344CB8AC3E}">
        <p14:creationId xmlns:p14="http://schemas.microsoft.com/office/powerpoint/2010/main" val="2467520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tellysbilde, bilde m. sort tek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70000" y="6422260"/>
            <a:ext cx="15238810" cy="1318823"/>
          </a:xfrm>
          <a:noFill/>
        </p:spPr>
        <p:txBody>
          <a:bodyPr anchor="b">
            <a:spAutoFit/>
          </a:bodyPr>
          <a:lstStyle>
            <a:lvl1pPr algn="l">
              <a:defRPr sz="8570">
                <a:solidFill>
                  <a:schemeClr val="tx1"/>
                </a:solidFill>
              </a:defRPr>
            </a:lvl1pPr>
          </a:lstStyle>
          <a:p>
            <a:r>
              <a:rPr lang="nb-NO"/>
              <a:t>Klikk for å redigere tittelstil</a:t>
            </a:r>
            <a:endParaRPr lang="en-US" dirty="0"/>
          </a:p>
        </p:txBody>
      </p:sp>
      <p:sp>
        <p:nvSpPr>
          <p:cNvPr id="3" name="Subtitle 2"/>
          <p:cNvSpPr>
            <a:spLocks noGrp="1"/>
          </p:cNvSpPr>
          <p:nvPr>
            <p:ph type="subTitle" idx="1"/>
          </p:nvPr>
        </p:nvSpPr>
        <p:spPr>
          <a:xfrm>
            <a:off x="1170000" y="7894542"/>
            <a:ext cx="15238810" cy="615553"/>
          </a:xfrm>
          <a:noFill/>
        </p:spPr>
        <p:txBody>
          <a:bodyPr>
            <a:spAutoFit/>
          </a:bodyPr>
          <a:lstStyle>
            <a:lvl1pPr marL="0" indent="0" algn="l">
              <a:buNone/>
              <a:defRPr sz="4000">
                <a:solidFill>
                  <a:schemeClr val="tx1"/>
                </a:solidFill>
              </a:defRPr>
            </a:lvl1pPr>
            <a:lvl2pPr marL="761924" indent="0" algn="ctr">
              <a:buNone/>
              <a:defRPr sz="3333"/>
            </a:lvl2pPr>
            <a:lvl3pPr marL="1523848" indent="0" algn="ctr">
              <a:buNone/>
              <a:defRPr sz="3000"/>
            </a:lvl3pPr>
            <a:lvl4pPr marL="2285771" indent="0" algn="ctr">
              <a:buNone/>
              <a:defRPr sz="2666"/>
            </a:lvl4pPr>
            <a:lvl5pPr marL="3047695" indent="0" algn="ctr">
              <a:buNone/>
              <a:defRPr sz="2666"/>
            </a:lvl5pPr>
            <a:lvl6pPr marL="3809619" indent="0" algn="ctr">
              <a:buNone/>
              <a:defRPr sz="2666"/>
            </a:lvl6pPr>
            <a:lvl7pPr marL="4571543" indent="0" algn="ctr">
              <a:buNone/>
              <a:defRPr sz="2666"/>
            </a:lvl7pPr>
            <a:lvl8pPr marL="5333467" indent="0" algn="ctr">
              <a:buNone/>
              <a:defRPr sz="2666"/>
            </a:lvl8pPr>
            <a:lvl9pPr marL="6095390" indent="0" algn="ctr">
              <a:buNone/>
              <a:defRPr sz="2666"/>
            </a:lvl9pPr>
          </a:lstStyle>
          <a:p>
            <a:r>
              <a:rPr lang="nb-NO"/>
              <a:t>Klikk for å redigere undertittelstil i malen</a:t>
            </a:r>
            <a:endParaRPr lang="en-US" dirty="0"/>
          </a:p>
        </p:txBody>
      </p:sp>
      <p:sp>
        <p:nvSpPr>
          <p:cNvPr id="11" name="Plassholder for dato 10"/>
          <p:cNvSpPr>
            <a:spLocks noGrp="1"/>
          </p:cNvSpPr>
          <p:nvPr>
            <p:ph type="dt" sz="half" idx="10"/>
          </p:nvPr>
        </p:nvSpPr>
        <p:spPr>
          <a:xfrm>
            <a:off x="6318000" y="8884507"/>
            <a:ext cx="2880000" cy="307777"/>
          </a:xfrm>
          <a:noFill/>
        </p:spPr>
        <p:txBody>
          <a:bodyPr/>
          <a:lstStyle>
            <a:lvl1pPr algn="l">
              <a:defRPr>
                <a:solidFill>
                  <a:schemeClr val="tx1"/>
                </a:solidFill>
              </a:defRPr>
            </a:lvl1pPr>
          </a:lstStyle>
          <a:p>
            <a:r>
              <a:rPr lang="nb-NO">
                <a:solidFill>
                  <a:schemeClr val="accent1"/>
                </a:solidFill>
              </a:rPr>
              <a:t>// </a:t>
            </a:r>
            <a:fld id="{EF1826F9-A891-4345-9236-C031A4A751DF}" type="datetime1">
              <a:rPr lang="nb-NO" smtClean="0"/>
              <a:t>30.03.2020</a:t>
            </a:fld>
            <a:endParaRPr lang="nb-NO" dirty="0"/>
          </a:p>
        </p:txBody>
      </p:sp>
      <p:sp>
        <p:nvSpPr>
          <p:cNvPr id="12" name="Plassholder for bunntekst 11"/>
          <p:cNvSpPr>
            <a:spLocks noGrp="1"/>
          </p:cNvSpPr>
          <p:nvPr>
            <p:ph type="ftr" sz="quarter" idx="11"/>
          </p:nvPr>
        </p:nvSpPr>
        <p:spPr>
          <a:xfrm>
            <a:off x="1170000" y="8884507"/>
            <a:ext cx="5148000" cy="307777"/>
          </a:xfrm>
          <a:noFill/>
        </p:spPr>
        <p:txBody>
          <a:bodyPr/>
          <a:lstStyle>
            <a:lvl1pPr>
              <a:defRPr>
                <a:solidFill>
                  <a:schemeClr val="tx1"/>
                </a:solidFill>
              </a:defRPr>
            </a:lvl1pPr>
          </a:lstStyle>
          <a:p>
            <a:r>
              <a:rPr lang="nb-NO"/>
              <a:t>Tekna – Teknisk-naturvitenskapelig forening </a:t>
            </a:r>
            <a:endParaRPr lang="nb-NO" dirty="0"/>
          </a:p>
        </p:txBody>
      </p:sp>
      <p:pic>
        <p:nvPicPr>
          <p:cNvPr id="8" name="Bild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07"/>
            <a:ext cx="4534811" cy="4434240"/>
          </a:xfrm>
          <a:prstGeom prst="rect">
            <a:avLst/>
          </a:prstGeom>
          <a:noFill/>
        </p:spPr>
      </p:pic>
    </p:spTree>
    <p:extLst>
      <p:ext uri="{BB962C8B-B14F-4D97-AF65-F5344CB8AC3E}">
        <p14:creationId xmlns:p14="http://schemas.microsoft.com/office/powerpoint/2010/main" val="1124124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eloverskrift">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1" y="0"/>
            <a:ext cx="20318191" cy="11430000"/>
          </a:xfrm>
          <a:prstGeom prst="rect">
            <a:avLst/>
          </a:prstGeom>
        </p:spPr>
      </p:pic>
      <p:sp>
        <p:nvSpPr>
          <p:cNvPr id="2" name="Title 1"/>
          <p:cNvSpPr>
            <a:spLocks noGrp="1"/>
          </p:cNvSpPr>
          <p:nvPr>
            <p:ph type="title"/>
          </p:nvPr>
        </p:nvSpPr>
        <p:spPr>
          <a:xfrm>
            <a:off x="1396891" y="4231952"/>
            <a:ext cx="17524631" cy="1538755"/>
          </a:xfrm>
        </p:spPr>
        <p:txBody>
          <a:bodyPr anchor="b"/>
          <a:lstStyle>
            <a:lvl1pPr algn="ctr">
              <a:defRPr sz="9999">
                <a:solidFill>
                  <a:schemeClr val="accent6"/>
                </a:solidFill>
              </a:defRPr>
            </a:lvl1pPr>
          </a:lstStyle>
          <a:p>
            <a:r>
              <a:rPr lang="nb-NO"/>
              <a:t>Klikk for å redigere tittelstil</a:t>
            </a:r>
            <a:endParaRPr lang="en-US" dirty="0"/>
          </a:p>
        </p:txBody>
      </p:sp>
      <p:sp>
        <p:nvSpPr>
          <p:cNvPr id="9" name="Plassholder for dato 8"/>
          <p:cNvSpPr>
            <a:spLocks noGrp="1"/>
          </p:cNvSpPr>
          <p:nvPr>
            <p:ph type="dt" sz="half" idx="10"/>
          </p:nvPr>
        </p:nvSpPr>
        <p:spPr/>
        <p:txBody>
          <a:bodyPr/>
          <a:lstStyle/>
          <a:p>
            <a:r>
              <a:rPr lang="nb-NO">
                <a:solidFill>
                  <a:schemeClr val="accent1"/>
                </a:solidFill>
              </a:rPr>
              <a:t>// </a:t>
            </a:r>
            <a:fld id="{C730F8B4-CF9B-49A7-890C-6ED55A7101F7}" type="datetime1">
              <a:rPr lang="nb-NO" smtClean="0"/>
              <a:t>30.03.2020</a:t>
            </a:fld>
            <a:endParaRPr lang="nb-NO" dirty="0"/>
          </a:p>
        </p:txBody>
      </p:sp>
      <p:sp>
        <p:nvSpPr>
          <p:cNvPr id="10" name="Plassholder for bunntekst 9"/>
          <p:cNvSpPr>
            <a:spLocks noGrp="1"/>
          </p:cNvSpPr>
          <p:nvPr>
            <p:ph type="ftr" sz="quarter" idx="11"/>
          </p:nvPr>
        </p:nvSpPr>
        <p:spPr/>
        <p:txBody>
          <a:bodyPr/>
          <a:lstStyle/>
          <a:p>
            <a:r>
              <a:rPr lang="nb-NO"/>
              <a:t>Tekna – Teknisk-naturvitenskapelig forening </a:t>
            </a:r>
            <a:endParaRPr lang="nb-NO" dirty="0"/>
          </a:p>
        </p:txBody>
      </p:sp>
      <p:sp>
        <p:nvSpPr>
          <p:cNvPr id="11" name="Plassholder for lysbildenummer 10"/>
          <p:cNvSpPr>
            <a:spLocks noGrp="1"/>
          </p:cNvSpPr>
          <p:nvPr>
            <p:ph type="sldNum" sz="quarter" idx="12"/>
          </p:nvPr>
        </p:nvSpPr>
        <p:spPr/>
        <p:txBody>
          <a:bodyPr/>
          <a:lstStyle/>
          <a:p>
            <a:r>
              <a:rPr lang="nb-NO">
                <a:solidFill>
                  <a:schemeClr val="accent1"/>
                </a:solidFill>
              </a:rPr>
              <a:t>// </a:t>
            </a:r>
            <a:r>
              <a:rPr lang="nb-NO" b="1"/>
              <a:t>Side </a:t>
            </a:r>
            <a:fld id="{17963465-EA2F-4B07-814E-BAAF9E359747}" type="slidenum">
              <a:rPr lang="nb-NO" b="1" smtClean="0"/>
              <a:pPr/>
              <a:t>‹#›</a:t>
            </a:fld>
            <a:endParaRPr lang="nb-NO" b="1" dirty="0"/>
          </a:p>
        </p:txBody>
      </p:sp>
      <p:pic>
        <p:nvPicPr>
          <p:cNvPr id="8" name="Bild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9867600"/>
            <a:ext cx="20327998" cy="1562400"/>
          </a:xfrm>
          <a:prstGeom prst="rect">
            <a:avLst/>
          </a:prstGeom>
        </p:spPr>
      </p:pic>
    </p:spTree>
    <p:extLst>
      <p:ext uri="{BB962C8B-B14F-4D97-AF65-F5344CB8AC3E}">
        <p14:creationId xmlns:p14="http://schemas.microsoft.com/office/powerpoint/2010/main" val="2768381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Plassholder for dato 6"/>
          <p:cNvSpPr>
            <a:spLocks noGrp="1"/>
          </p:cNvSpPr>
          <p:nvPr>
            <p:ph type="dt" sz="half" idx="10"/>
          </p:nvPr>
        </p:nvSpPr>
        <p:spPr/>
        <p:txBody>
          <a:bodyPr/>
          <a:lstStyle/>
          <a:p>
            <a:r>
              <a:rPr lang="nb-NO">
                <a:solidFill>
                  <a:schemeClr val="accent1"/>
                </a:solidFill>
              </a:rPr>
              <a:t>// </a:t>
            </a:r>
            <a:fld id="{2D978D91-1A40-483F-8A23-1AA59653FF31}" type="datetime1">
              <a:rPr lang="nb-NO" smtClean="0"/>
              <a:t>30.03.2020</a:t>
            </a:fld>
            <a:endParaRPr lang="nb-NO" dirty="0"/>
          </a:p>
        </p:txBody>
      </p:sp>
      <p:sp>
        <p:nvSpPr>
          <p:cNvPr id="8" name="Plassholder for bunntekst 7"/>
          <p:cNvSpPr>
            <a:spLocks noGrp="1"/>
          </p:cNvSpPr>
          <p:nvPr>
            <p:ph type="ftr" sz="quarter" idx="11"/>
          </p:nvPr>
        </p:nvSpPr>
        <p:spPr/>
        <p:txBody>
          <a:bodyPr/>
          <a:lstStyle/>
          <a:p>
            <a:r>
              <a:rPr lang="nb-NO"/>
              <a:t>Tekna – Teknisk-naturvitenskapelig forening </a:t>
            </a:r>
            <a:endParaRPr lang="nb-NO" dirty="0"/>
          </a:p>
        </p:txBody>
      </p:sp>
      <p:sp>
        <p:nvSpPr>
          <p:cNvPr id="9" name="Plassholder for lysbildenummer 8"/>
          <p:cNvSpPr>
            <a:spLocks noGrp="1"/>
          </p:cNvSpPr>
          <p:nvPr>
            <p:ph type="sldNum" sz="quarter" idx="12"/>
          </p:nvPr>
        </p:nvSpPr>
        <p:spPr/>
        <p:txBody>
          <a:bodyPr/>
          <a:lstStyle/>
          <a:p>
            <a:r>
              <a:rPr lang="nb-NO">
                <a:solidFill>
                  <a:schemeClr val="accent1"/>
                </a:solidFill>
              </a:rPr>
              <a:t>// </a:t>
            </a:r>
            <a:r>
              <a:rPr lang="nb-NO" b="1"/>
              <a:t>Side </a:t>
            </a:r>
            <a:fld id="{17963465-EA2F-4B07-814E-BAAF9E359747}" type="slidenum">
              <a:rPr lang="nb-NO" b="1" smtClean="0"/>
              <a:pPr/>
              <a:t>‹#›</a:t>
            </a:fld>
            <a:endParaRPr lang="nb-NO" b="1" dirty="0"/>
          </a:p>
        </p:txBody>
      </p:sp>
    </p:spTree>
    <p:extLst>
      <p:ext uri="{BB962C8B-B14F-4D97-AF65-F5344CB8AC3E}">
        <p14:creationId xmlns:p14="http://schemas.microsoft.com/office/powerpoint/2010/main" val="823353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8" name="Content Placeholder 2"/>
          <p:cNvSpPr>
            <a:spLocks noGrp="1"/>
          </p:cNvSpPr>
          <p:nvPr>
            <p:ph idx="1"/>
          </p:nvPr>
        </p:nvSpPr>
        <p:spPr>
          <a:xfrm>
            <a:off x="900114" y="2627067"/>
            <a:ext cx="9314364" cy="6767109"/>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9" name="Content Placeholder 2"/>
          <p:cNvSpPr>
            <a:spLocks noGrp="1"/>
          </p:cNvSpPr>
          <p:nvPr>
            <p:ph idx="13"/>
          </p:nvPr>
        </p:nvSpPr>
        <p:spPr>
          <a:xfrm>
            <a:off x="10412503" y="2627067"/>
            <a:ext cx="9314364" cy="6767109"/>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2" name="Plassholder for dato 11"/>
          <p:cNvSpPr>
            <a:spLocks noGrp="1"/>
          </p:cNvSpPr>
          <p:nvPr>
            <p:ph type="dt" sz="half" idx="14"/>
          </p:nvPr>
        </p:nvSpPr>
        <p:spPr/>
        <p:txBody>
          <a:bodyPr/>
          <a:lstStyle/>
          <a:p>
            <a:r>
              <a:rPr lang="nb-NO">
                <a:solidFill>
                  <a:schemeClr val="accent1"/>
                </a:solidFill>
              </a:rPr>
              <a:t>// </a:t>
            </a:r>
            <a:fld id="{9DCEC99F-BFCF-4FCC-B0B4-C61C80516271}" type="datetime1">
              <a:rPr lang="nb-NO" smtClean="0"/>
              <a:t>30.03.2020</a:t>
            </a:fld>
            <a:endParaRPr lang="nb-NO" dirty="0"/>
          </a:p>
        </p:txBody>
      </p:sp>
      <p:sp>
        <p:nvSpPr>
          <p:cNvPr id="13" name="Plassholder for bunntekst 12"/>
          <p:cNvSpPr>
            <a:spLocks noGrp="1"/>
          </p:cNvSpPr>
          <p:nvPr>
            <p:ph type="ftr" sz="quarter" idx="15"/>
          </p:nvPr>
        </p:nvSpPr>
        <p:spPr/>
        <p:txBody>
          <a:bodyPr/>
          <a:lstStyle/>
          <a:p>
            <a:r>
              <a:rPr lang="nb-NO"/>
              <a:t>Tekna – Teknisk-naturvitenskapelig forening </a:t>
            </a:r>
            <a:endParaRPr lang="nb-NO" dirty="0"/>
          </a:p>
        </p:txBody>
      </p:sp>
      <p:sp>
        <p:nvSpPr>
          <p:cNvPr id="14" name="Plassholder for lysbildenummer 13"/>
          <p:cNvSpPr>
            <a:spLocks noGrp="1"/>
          </p:cNvSpPr>
          <p:nvPr>
            <p:ph type="sldNum" sz="quarter" idx="16"/>
          </p:nvPr>
        </p:nvSpPr>
        <p:spPr/>
        <p:txBody>
          <a:bodyPr/>
          <a:lstStyle/>
          <a:p>
            <a:r>
              <a:rPr lang="nb-NO">
                <a:solidFill>
                  <a:schemeClr val="accent1"/>
                </a:solidFill>
              </a:rPr>
              <a:t>// </a:t>
            </a:r>
            <a:r>
              <a:rPr lang="nb-NO" b="1"/>
              <a:t>Side </a:t>
            </a:r>
            <a:fld id="{17963465-EA2F-4B07-814E-BAAF9E359747}" type="slidenum">
              <a:rPr lang="nb-NO" b="1" smtClean="0"/>
              <a:pPr/>
              <a:t>‹#›</a:t>
            </a:fld>
            <a:endParaRPr lang="nb-NO" b="1" dirty="0"/>
          </a:p>
        </p:txBody>
      </p:sp>
    </p:spTree>
    <p:extLst>
      <p:ext uri="{BB962C8B-B14F-4D97-AF65-F5344CB8AC3E}">
        <p14:creationId xmlns:p14="http://schemas.microsoft.com/office/powerpoint/2010/main" val="4277114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e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9" name="Content Placeholder 2"/>
          <p:cNvSpPr>
            <a:spLocks noGrp="1"/>
          </p:cNvSpPr>
          <p:nvPr>
            <p:ph idx="13"/>
          </p:nvPr>
        </p:nvSpPr>
        <p:spPr>
          <a:xfrm>
            <a:off x="13289261" y="2627067"/>
            <a:ext cx="6437605" cy="6767109"/>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2" name="Content Placeholder 2"/>
          <p:cNvSpPr>
            <a:spLocks noGrp="1"/>
          </p:cNvSpPr>
          <p:nvPr>
            <p:ph idx="14"/>
          </p:nvPr>
        </p:nvSpPr>
        <p:spPr>
          <a:xfrm>
            <a:off x="900114" y="2627066"/>
            <a:ext cx="5872984" cy="6767109"/>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3" name="Content Placeholder 2"/>
          <p:cNvSpPr>
            <a:spLocks noGrp="1"/>
          </p:cNvSpPr>
          <p:nvPr>
            <p:ph idx="15"/>
          </p:nvPr>
        </p:nvSpPr>
        <p:spPr>
          <a:xfrm>
            <a:off x="7125292" y="2627065"/>
            <a:ext cx="5811775" cy="6767109"/>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4" name="Plassholder for dato 13"/>
          <p:cNvSpPr>
            <a:spLocks noGrp="1"/>
          </p:cNvSpPr>
          <p:nvPr>
            <p:ph type="dt" sz="half" idx="16"/>
          </p:nvPr>
        </p:nvSpPr>
        <p:spPr/>
        <p:txBody>
          <a:bodyPr/>
          <a:lstStyle/>
          <a:p>
            <a:r>
              <a:rPr lang="nb-NO">
                <a:solidFill>
                  <a:schemeClr val="accent1"/>
                </a:solidFill>
              </a:rPr>
              <a:t>// </a:t>
            </a:r>
            <a:fld id="{CD720180-A99D-479F-97E0-45896A89F55A}" type="datetime1">
              <a:rPr lang="nb-NO" smtClean="0"/>
              <a:t>30.03.2020</a:t>
            </a:fld>
            <a:endParaRPr lang="nb-NO" dirty="0"/>
          </a:p>
        </p:txBody>
      </p:sp>
      <p:sp>
        <p:nvSpPr>
          <p:cNvPr id="15" name="Plassholder for bunntekst 14"/>
          <p:cNvSpPr>
            <a:spLocks noGrp="1"/>
          </p:cNvSpPr>
          <p:nvPr>
            <p:ph type="ftr" sz="quarter" idx="17"/>
          </p:nvPr>
        </p:nvSpPr>
        <p:spPr/>
        <p:txBody>
          <a:bodyPr/>
          <a:lstStyle/>
          <a:p>
            <a:r>
              <a:rPr lang="nb-NO"/>
              <a:t>Tekna – Teknisk-naturvitenskapelig forening </a:t>
            </a:r>
            <a:endParaRPr lang="nb-NO" dirty="0"/>
          </a:p>
        </p:txBody>
      </p:sp>
      <p:sp>
        <p:nvSpPr>
          <p:cNvPr id="16" name="Plassholder for lysbildenummer 15"/>
          <p:cNvSpPr>
            <a:spLocks noGrp="1"/>
          </p:cNvSpPr>
          <p:nvPr>
            <p:ph type="sldNum" sz="quarter" idx="18"/>
          </p:nvPr>
        </p:nvSpPr>
        <p:spPr/>
        <p:txBody>
          <a:bodyPr/>
          <a:lstStyle/>
          <a:p>
            <a:r>
              <a:rPr lang="nb-NO">
                <a:solidFill>
                  <a:schemeClr val="accent1"/>
                </a:solidFill>
              </a:rPr>
              <a:t>// </a:t>
            </a:r>
            <a:r>
              <a:rPr lang="nb-NO" b="1"/>
              <a:t>Side </a:t>
            </a:r>
            <a:fld id="{17963465-EA2F-4B07-814E-BAAF9E359747}" type="slidenum">
              <a:rPr lang="nb-NO" b="1" smtClean="0"/>
              <a:pPr/>
              <a:t>‹#›</a:t>
            </a:fld>
            <a:endParaRPr lang="nb-NO" b="1" dirty="0"/>
          </a:p>
        </p:txBody>
      </p:sp>
    </p:spTree>
    <p:extLst>
      <p:ext uri="{BB962C8B-B14F-4D97-AF65-F5344CB8AC3E}">
        <p14:creationId xmlns:p14="http://schemas.microsoft.com/office/powerpoint/2010/main" val="1794135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Bilde 11"/>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0" y="9867600"/>
            <a:ext cx="20327998" cy="1562400"/>
          </a:xfrm>
          <a:prstGeom prst="rect">
            <a:avLst/>
          </a:prstGeom>
        </p:spPr>
      </p:pic>
      <p:sp>
        <p:nvSpPr>
          <p:cNvPr id="2" name="Title Placeholder 1"/>
          <p:cNvSpPr>
            <a:spLocks noGrp="1"/>
          </p:cNvSpPr>
          <p:nvPr>
            <p:ph type="title"/>
          </p:nvPr>
        </p:nvSpPr>
        <p:spPr>
          <a:xfrm>
            <a:off x="900114" y="868264"/>
            <a:ext cx="18826752" cy="769441"/>
          </a:xfrm>
          <a:prstGeom prst="rect">
            <a:avLst/>
          </a:prstGeom>
        </p:spPr>
        <p:txBody>
          <a:bodyPr vert="horz" wrap="square" lIns="0" tIns="0" rIns="0" bIns="0" rtlCol="0" anchor="t" anchorCtr="0">
            <a:spAutoFit/>
          </a:bodyPr>
          <a:lstStyle/>
          <a:p>
            <a:r>
              <a:rPr lang="nb-NO"/>
              <a:t>Klikk for å redigere tittelstil</a:t>
            </a:r>
            <a:endParaRPr lang="en-US" dirty="0"/>
          </a:p>
        </p:txBody>
      </p:sp>
      <p:sp>
        <p:nvSpPr>
          <p:cNvPr id="3" name="Text Placeholder 2"/>
          <p:cNvSpPr>
            <a:spLocks noGrp="1"/>
          </p:cNvSpPr>
          <p:nvPr>
            <p:ph type="body" idx="1"/>
          </p:nvPr>
        </p:nvSpPr>
        <p:spPr>
          <a:xfrm>
            <a:off x="900114" y="2627067"/>
            <a:ext cx="18826752" cy="6767109"/>
          </a:xfrm>
          <a:prstGeom prst="rect">
            <a:avLst/>
          </a:prstGeom>
        </p:spPr>
        <p:txBody>
          <a:bodyPr vert="horz" wrap="square" lIns="0" tIns="0" rIns="0" bIns="0" rtlCol="0" anchor="t" anchorCtr="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endParaRPr lang="en-US" dirty="0"/>
          </a:p>
        </p:txBody>
      </p:sp>
      <p:sp>
        <p:nvSpPr>
          <p:cNvPr id="4" name="Date Placeholder 3"/>
          <p:cNvSpPr>
            <a:spLocks noGrp="1"/>
          </p:cNvSpPr>
          <p:nvPr>
            <p:ph type="dt" sz="half" idx="2"/>
          </p:nvPr>
        </p:nvSpPr>
        <p:spPr>
          <a:xfrm>
            <a:off x="15027939" y="10648800"/>
            <a:ext cx="2880000" cy="307777"/>
          </a:xfrm>
          <a:prstGeom prst="rect">
            <a:avLst/>
          </a:prstGeom>
        </p:spPr>
        <p:txBody>
          <a:bodyPr vert="horz" lIns="0" tIns="0" rIns="0" bIns="0" rtlCol="0" anchor="t" anchorCtr="0">
            <a:spAutoFit/>
          </a:bodyPr>
          <a:lstStyle>
            <a:lvl1pPr marL="0" algn="r">
              <a:lnSpc>
                <a:spcPct val="100000"/>
              </a:lnSpc>
              <a:spcBef>
                <a:spcPts val="0"/>
              </a:spcBef>
              <a:defRPr sz="1930">
                <a:solidFill>
                  <a:schemeClr val="accent6"/>
                </a:solidFill>
              </a:defRPr>
            </a:lvl1pPr>
          </a:lstStyle>
          <a:p>
            <a:r>
              <a:rPr lang="nb-NO">
                <a:solidFill>
                  <a:schemeClr val="accent1"/>
                </a:solidFill>
              </a:rPr>
              <a:t>// </a:t>
            </a:r>
            <a:fld id="{02DA2052-DEC5-4026-A3D2-B6034AAE6408}" type="datetime1">
              <a:rPr lang="nb-NO" smtClean="0"/>
              <a:t>30.03.2020</a:t>
            </a:fld>
            <a:endParaRPr lang="nb-NO" dirty="0"/>
          </a:p>
        </p:txBody>
      </p:sp>
      <p:sp>
        <p:nvSpPr>
          <p:cNvPr id="5" name="Footer Placeholder 4"/>
          <p:cNvSpPr>
            <a:spLocks noGrp="1"/>
          </p:cNvSpPr>
          <p:nvPr>
            <p:ph type="ftr" sz="quarter" idx="3"/>
          </p:nvPr>
        </p:nvSpPr>
        <p:spPr>
          <a:xfrm>
            <a:off x="3312000" y="10648800"/>
            <a:ext cx="9000000" cy="307777"/>
          </a:xfrm>
          <a:prstGeom prst="rect">
            <a:avLst/>
          </a:prstGeom>
        </p:spPr>
        <p:txBody>
          <a:bodyPr vert="horz" lIns="0" tIns="0" rIns="0" bIns="0" rtlCol="0" anchor="t" anchorCtr="0">
            <a:spAutoFit/>
          </a:bodyPr>
          <a:lstStyle>
            <a:lvl1pPr marL="0" algn="l">
              <a:lnSpc>
                <a:spcPct val="100000"/>
              </a:lnSpc>
              <a:spcBef>
                <a:spcPts val="0"/>
              </a:spcBef>
              <a:defRPr sz="1930">
                <a:solidFill>
                  <a:schemeClr val="accent6"/>
                </a:solidFill>
              </a:defRPr>
            </a:lvl1pPr>
          </a:lstStyle>
          <a:p>
            <a:r>
              <a:rPr lang="nb-NO"/>
              <a:t>Tekna – Teknisk-naturvitenskapelig forening </a:t>
            </a:r>
            <a:endParaRPr lang="nb-NO" dirty="0"/>
          </a:p>
        </p:txBody>
      </p:sp>
      <p:sp>
        <p:nvSpPr>
          <p:cNvPr id="6" name="Slide Number Placeholder 5"/>
          <p:cNvSpPr>
            <a:spLocks noGrp="1"/>
          </p:cNvSpPr>
          <p:nvPr>
            <p:ph type="sldNum" sz="quarter" idx="4"/>
          </p:nvPr>
        </p:nvSpPr>
        <p:spPr>
          <a:xfrm>
            <a:off x="18286866" y="10648800"/>
            <a:ext cx="1440000" cy="307777"/>
          </a:xfrm>
          <a:prstGeom prst="rect">
            <a:avLst/>
          </a:prstGeom>
        </p:spPr>
        <p:txBody>
          <a:bodyPr vert="horz" lIns="0" tIns="0" rIns="0" bIns="0" rtlCol="0" anchor="t" anchorCtr="0">
            <a:spAutoFit/>
          </a:bodyPr>
          <a:lstStyle>
            <a:lvl1pPr marL="0" algn="r">
              <a:lnSpc>
                <a:spcPct val="100000"/>
              </a:lnSpc>
              <a:spcBef>
                <a:spcPts val="0"/>
              </a:spcBef>
              <a:defRPr sz="1930" b="0">
                <a:solidFill>
                  <a:schemeClr val="accent6"/>
                </a:solidFill>
              </a:defRPr>
            </a:lvl1pPr>
          </a:lstStyle>
          <a:p>
            <a:r>
              <a:rPr lang="nb-NO" dirty="0">
                <a:solidFill>
                  <a:schemeClr val="accent1"/>
                </a:solidFill>
              </a:rPr>
              <a:t>// </a:t>
            </a:r>
            <a:r>
              <a:rPr lang="nb-NO" b="1" dirty="0"/>
              <a:t>Side </a:t>
            </a:r>
            <a:fld id="{17963465-EA2F-4B07-814E-BAAF9E359747}" type="slidenum">
              <a:rPr lang="nb-NO" b="1" smtClean="0"/>
              <a:pPr/>
              <a:t>‹#›</a:t>
            </a:fld>
            <a:endParaRPr lang="nb-NO" b="1" dirty="0"/>
          </a:p>
        </p:txBody>
      </p:sp>
    </p:spTree>
    <p:extLst>
      <p:ext uri="{BB962C8B-B14F-4D97-AF65-F5344CB8AC3E}">
        <p14:creationId xmlns:p14="http://schemas.microsoft.com/office/powerpoint/2010/main" val="4259578383"/>
      </p:ext>
    </p:extLst>
  </p:cSld>
  <p:clrMap bg1="lt1" tx1="dk1" bg2="lt2" tx2="dk2" accent1="accent1" accent2="accent2" accent3="accent3" accent4="accent4" accent5="accent5" accent6="accent6" hlink="hlink" folHlink="folHlink"/>
  <p:sldLayoutIdLst>
    <p:sldLayoutId id="2147483661" r:id="rId1"/>
    <p:sldLayoutId id="2147483678" r:id="rId2"/>
    <p:sldLayoutId id="2147483679" r:id="rId3"/>
    <p:sldLayoutId id="2147483680" r:id="rId4"/>
    <p:sldLayoutId id="2147483681" r:id="rId5"/>
    <p:sldLayoutId id="2147483663" r:id="rId6"/>
    <p:sldLayoutId id="2147483662" r:id="rId7"/>
    <p:sldLayoutId id="2147483664" r:id="rId8"/>
    <p:sldLayoutId id="2147483672" r:id="rId9"/>
    <p:sldLayoutId id="2147483673" r:id="rId10"/>
    <p:sldLayoutId id="2147483675" r:id="rId11"/>
    <p:sldLayoutId id="2147483674" r:id="rId12"/>
    <p:sldLayoutId id="2147483676" r:id="rId13"/>
    <p:sldLayoutId id="2147483677" r:id="rId14"/>
    <p:sldLayoutId id="2147483666" r:id="rId15"/>
    <p:sldLayoutId id="2147483667" r:id="rId16"/>
  </p:sldLayoutIdLst>
  <p:hf hdr="0" dt="0"/>
  <p:txStyles>
    <p:titleStyle>
      <a:lvl1pPr marL="0" algn="l" defTabSz="1523848" rtl="0" eaLnBrk="1" latinLnBrk="0" hangingPunct="1">
        <a:lnSpc>
          <a:spcPct val="100000"/>
        </a:lnSpc>
        <a:spcBef>
          <a:spcPts val="0"/>
        </a:spcBef>
        <a:buNone/>
        <a:defRPr sz="5000" kern="1200">
          <a:solidFill>
            <a:schemeClr val="accent1"/>
          </a:solidFill>
          <a:latin typeface="+mj-lt"/>
          <a:ea typeface="+mj-ea"/>
          <a:cs typeface="+mj-cs"/>
        </a:defRPr>
      </a:lvl1pPr>
    </p:titleStyle>
    <p:bodyStyle>
      <a:lvl1pPr marL="288000" indent="-288000" algn="l" defTabSz="1523848" rtl="0" eaLnBrk="1" latinLnBrk="0" hangingPunct="1">
        <a:lnSpc>
          <a:spcPct val="100000"/>
        </a:lnSpc>
        <a:spcBef>
          <a:spcPts val="0"/>
        </a:spcBef>
        <a:buFont typeface="Arial" panose="020B0604020202020204" pitchFamily="34" charset="0"/>
        <a:buChar char="•"/>
        <a:defRPr sz="3000" kern="1200">
          <a:solidFill>
            <a:schemeClr val="accent6"/>
          </a:solidFill>
          <a:latin typeface="+mn-lt"/>
          <a:ea typeface="+mn-ea"/>
          <a:cs typeface="+mn-cs"/>
        </a:defRPr>
      </a:lvl1pPr>
      <a:lvl2pPr marL="1008000" indent="-216000" algn="l" defTabSz="1523848" rtl="0" eaLnBrk="1" latinLnBrk="0" hangingPunct="1">
        <a:lnSpc>
          <a:spcPct val="100000"/>
        </a:lnSpc>
        <a:spcBef>
          <a:spcPts val="0"/>
        </a:spcBef>
        <a:buFont typeface="Trebuchet MS" panose="020B0603020202020204" pitchFamily="34" charset="0"/>
        <a:buChar char="−"/>
        <a:defRPr sz="2500" kern="1200">
          <a:solidFill>
            <a:schemeClr val="accent6"/>
          </a:solidFill>
          <a:latin typeface="+mn-lt"/>
          <a:ea typeface="+mn-ea"/>
          <a:cs typeface="+mn-cs"/>
        </a:defRPr>
      </a:lvl2pPr>
      <a:lvl3pPr marL="1368000" indent="-216000" algn="l" defTabSz="1523848" rtl="0" eaLnBrk="1" latinLnBrk="0" hangingPunct="1">
        <a:lnSpc>
          <a:spcPct val="100000"/>
        </a:lnSpc>
        <a:spcBef>
          <a:spcPts val="0"/>
        </a:spcBef>
        <a:buFont typeface="Trebuchet MS" panose="020B0603020202020204" pitchFamily="34" charset="0"/>
        <a:buChar char="−"/>
        <a:defRPr sz="2500" kern="1200">
          <a:solidFill>
            <a:schemeClr val="accent6"/>
          </a:solidFill>
          <a:latin typeface="+mn-lt"/>
          <a:ea typeface="+mn-ea"/>
          <a:cs typeface="+mn-cs"/>
        </a:defRPr>
      </a:lvl3pPr>
      <a:lvl4pPr marL="1728000" indent="-216000" algn="l" defTabSz="1523848" rtl="0" eaLnBrk="1" latinLnBrk="0" hangingPunct="1">
        <a:lnSpc>
          <a:spcPct val="100000"/>
        </a:lnSpc>
        <a:spcBef>
          <a:spcPts val="0"/>
        </a:spcBef>
        <a:buFont typeface="Trebuchet MS" panose="020B0603020202020204" pitchFamily="34" charset="0"/>
        <a:buChar char="−"/>
        <a:defRPr sz="2500" kern="1200">
          <a:solidFill>
            <a:schemeClr val="accent6"/>
          </a:solidFill>
          <a:latin typeface="+mn-lt"/>
          <a:ea typeface="+mn-ea"/>
          <a:cs typeface="+mn-cs"/>
        </a:defRPr>
      </a:lvl4pPr>
      <a:lvl5pPr marL="2088000" indent="-216000" algn="l" defTabSz="1523848" rtl="0" eaLnBrk="1" latinLnBrk="0" hangingPunct="1">
        <a:lnSpc>
          <a:spcPct val="100000"/>
        </a:lnSpc>
        <a:spcBef>
          <a:spcPts val="0"/>
        </a:spcBef>
        <a:buFont typeface="Trebuchet MS" panose="020B0603020202020204" pitchFamily="34" charset="0"/>
        <a:buChar char="−"/>
        <a:defRPr sz="2500" kern="1200">
          <a:solidFill>
            <a:schemeClr val="accent6"/>
          </a:solidFill>
          <a:latin typeface="+mn-lt"/>
          <a:ea typeface="+mn-ea"/>
          <a:cs typeface="+mn-cs"/>
        </a:defRPr>
      </a:lvl5pPr>
      <a:lvl6pPr marL="4190581" indent="-380962" algn="l" defTabSz="1523848"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6pPr>
      <a:lvl7pPr marL="4952505" indent="-380962" algn="l" defTabSz="1523848"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7pPr>
      <a:lvl8pPr marL="5714429" indent="-380962" algn="l" defTabSz="1523848"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8pPr>
      <a:lvl9pPr marL="6476352" indent="-380962" algn="l" defTabSz="1523848" rtl="0" eaLnBrk="1" latinLnBrk="0" hangingPunct="1">
        <a:lnSpc>
          <a:spcPct val="90000"/>
        </a:lnSpc>
        <a:spcBef>
          <a:spcPts val="833"/>
        </a:spcBef>
        <a:buFont typeface="Arial" panose="020B0604020202020204" pitchFamily="34" charset="0"/>
        <a:buChar char="•"/>
        <a:defRPr sz="3000" kern="1200">
          <a:solidFill>
            <a:schemeClr val="tx1"/>
          </a:solidFill>
          <a:latin typeface="+mn-lt"/>
          <a:ea typeface="+mn-ea"/>
          <a:cs typeface="+mn-cs"/>
        </a:defRPr>
      </a:lvl9pPr>
    </p:bodyStyle>
    <p:otherStyle>
      <a:defPPr>
        <a:defRPr lang="en-US"/>
      </a:defPPr>
      <a:lvl1pPr marL="0" algn="l" defTabSz="1523848" rtl="0" eaLnBrk="1" latinLnBrk="0" hangingPunct="1">
        <a:defRPr sz="3000" kern="1200">
          <a:solidFill>
            <a:schemeClr val="tx1"/>
          </a:solidFill>
          <a:latin typeface="+mn-lt"/>
          <a:ea typeface="+mn-ea"/>
          <a:cs typeface="+mn-cs"/>
        </a:defRPr>
      </a:lvl1pPr>
      <a:lvl2pPr marL="761924" algn="l" defTabSz="1523848" rtl="0" eaLnBrk="1" latinLnBrk="0" hangingPunct="1">
        <a:defRPr sz="3000" kern="1200">
          <a:solidFill>
            <a:schemeClr val="tx1"/>
          </a:solidFill>
          <a:latin typeface="+mn-lt"/>
          <a:ea typeface="+mn-ea"/>
          <a:cs typeface="+mn-cs"/>
        </a:defRPr>
      </a:lvl2pPr>
      <a:lvl3pPr marL="1523848" algn="l" defTabSz="1523848" rtl="0" eaLnBrk="1" latinLnBrk="0" hangingPunct="1">
        <a:defRPr sz="3000" kern="1200">
          <a:solidFill>
            <a:schemeClr val="tx1"/>
          </a:solidFill>
          <a:latin typeface="+mn-lt"/>
          <a:ea typeface="+mn-ea"/>
          <a:cs typeface="+mn-cs"/>
        </a:defRPr>
      </a:lvl3pPr>
      <a:lvl4pPr marL="2285771" algn="l" defTabSz="1523848" rtl="0" eaLnBrk="1" latinLnBrk="0" hangingPunct="1">
        <a:defRPr sz="3000" kern="1200">
          <a:solidFill>
            <a:schemeClr val="tx1"/>
          </a:solidFill>
          <a:latin typeface="+mn-lt"/>
          <a:ea typeface="+mn-ea"/>
          <a:cs typeface="+mn-cs"/>
        </a:defRPr>
      </a:lvl4pPr>
      <a:lvl5pPr marL="3047695" algn="l" defTabSz="1523848" rtl="0" eaLnBrk="1" latinLnBrk="0" hangingPunct="1">
        <a:defRPr sz="3000" kern="1200">
          <a:solidFill>
            <a:schemeClr val="tx1"/>
          </a:solidFill>
          <a:latin typeface="+mn-lt"/>
          <a:ea typeface="+mn-ea"/>
          <a:cs typeface="+mn-cs"/>
        </a:defRPr>
      </a:lvl5pPr>
      <a:lvl6pPr marL="3809619" algn="l" defTabSz="1523848" rtl="0" eaLnBrk="1" latinLnBrk="0" hangingPunct="1">
        <a:defRPr sz="3000" kern="1200">
          <a:solidFill>
            <a:schemeClr val="tx1"/>
          </a:solidFill>
          <a:latin typeface="+mn-lt"/>
          <a:ea typeface="+mn-ea"/>
          <a:cs typeface="+mn-cs"/>
        </a:defRPr>
      </a:lvl6pPr>
      <a:lvl7pPr marL="4571543" algn="l" defTabSz="1523848" rtl="0" eaLnBrk="1" latinLnBrk="0" hangingPunct="1">
        <a:defRPr sz="3000" kern="1200">
          <a:solidFill>
            <a:schemeClr val="tx1"/>
          </a:solidFill>
          <a:latin typeface="+mn-lt"/>
          <a:ea typeface="+mn-ea"/>
          <a:cs typeface="+mn-cs"/>
        </a:defRPr>
      </a:lvl7pPr>
      <a:lvl8pPr marL="5333467" algn="l" defTabSz="1523848" rtl="0" eaLnBrk="1" latinLnBrk="0" hangingPunct="1">
        <a:defRPr sz="3000" kern="1200">
          <a:solidFill>
            <a:schemeClr val="tx1"/>
          </a:solidFill>
          <a:latin typeface="+mn-lt"/>
          <a:ea typeface="+mn-ea"/>
          <a:cs typeface="+mn-cs"/>
        </a:defRPr>
      </a:lvl8pPr>
      <a:lvl9pPr marL="6095390" algn="l" defTabSz="1523848" rtl="0" eaLnBrk="1" latinLnBrk="0" hangingPunct="1">
        <a:defRPr sz="3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mailto:hans.richardsen@vegvesen.no"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mailto:Hannebrithetland@gmail.com"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mailto:perstromhaug@gmail.com"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mailto:perstromhaug@gmail.com" TargetMode="External"/><Relationship Id="rId2" Type="http://schemas.openxmlformats.org/officeDocument/2006/relationships/hyperlink" Target="mailto:erikholtheeriksen@gmail.com"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mailto:perstromhaug@gmail.com" TargetMode="External"/><Relationship Id="rId2" Type="http://schemas.openxmlformats.org/officeDocument/2006/relationships/hyperlink" Target="mailto:erikholtheeriksen@gmail.com"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30615C7-0374-4960-B0CE-5E013BE827AC}"/>
              </a:ext>
            </a:extLst>
          </p:cNvPr>
          <p:cNvSpPr>
            <a:spLocks noGrp="1"/>
          </p:cNvSpPr>
          <p:nvPr>
            <p:ph type="ctrTitle"/>
          </p:nvPr>
        </p:nvSpPr>
        <p:spPr>
          <a:xfrm>
            <a:off x="1170000" y="5103438"/>
            <a:ext cx="15773294" cy="2637645"/>
          </a:xfrm>
        </p:spPr>
        <p:txBody>
          <a:bodyPr/>
          <a:lstStyle/>
          <a:p>
            <a:r>
              <a:rPr lang="nb-NO" altLang="nb-NO" dirty="0"/>
              <a:t>Undergrupper Tekna Bodø 2020</a:t>
            </a:r>
            <a:endParaRPr lang="nb-NO" dirty="0"/>
          </a:p>
        </p:txBody>
      </p:sp>
      <p:sp>
        <p:nvSpPr>
          <p:cNvPr id="4" name="Plassholder for bunntekst 3">
            <a:extLst>
              <a:ext uri="{FF2B5EF4-FFF2-40B4-BE49-F238E27FC236}">
                <a16:creationId xmlns:a16="http://schemas.microsoft.com/office/drawing/2014/main" id="{5A88AD7A-FEF9-47EC-9A80-1402D8E0DC5B}"/>
              </a:ext>
            </a:extLst>
          </p:cNvPr>
          <p:cNvSpPr>
            <a:spLocks noGrp="1"/>
          </p:cNvSpPr>
          <p:nvPr>
            <p:ph type="ftr" sz="quarter" idx="11"/>
          </p:nvPr>
        </p:nvSpPr>
        <p:spPr/>
        <p:txBody>
          <a:bodyPr/>
          <a:lstStyle/>
          <a:p>
            <a:r>
              <a:rPr lang="nb-NO"/>
              <a:t>Tekna – Teknisk-naturvitenskapelig forening </a:t>
            </a:r>
            <a:endParaRPr lang="nb-NO" dirty="0"/>
          </a:p>
        </p:txBody>
      </p:sp>
    </p:spTree>
    <p:extLst>
      <p:ext uri="{BB962C8B-B14F-4D97-AF65-F5344CB8AC3E}">
        <p14:creationId xmlns:p14="http://schemas.microsoft.com/office/powerpoint/2010/main" val="1420800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F62881F-70EC-41B6-BEA4-0ED477FDDF9C}"/>
              </a:ext>
            </a:extLst>
          </p:cNvPr>
          <p:cNvSpPr>
            <a:spLocks noGrp="1"/>
          </p:cNvSpPr>
          <p:nvPr>
            <p:ph type="title"/>
          </p:nvPr>
        </p:nvSpPr>
        <p:spPr/>
        <p:txBody>
          <a:bodyPr/>
          <a:lstStyle/>
          <a:p>
            <a:r>
              <a:rPr lang="nb-NO" dirty="0"/>
              <a:t>Ny organisasjonsform</a:t>
            </a:r>
          </a:p>
        </p:txBody>
      </p:sp>
      <p:sp>
        <p:nvSpPr>
          <p:cNvPr id="3" name="Plassholder for innhold 2">
            <a:extLst>
              <a:ext uri="{FF2B5EF4-FFF2-40B4-BE49-F238E27FC236}">
                <a16:creationId xmlns:a16="http://schemas.microsoft.com/office/drawing/2014/main" id="{6C6CB541-3438-4539-BB2D-EB9DFAFEFB54}"/>
              </a:ext>
            </a:extLst>
          </p:cNvPr>
          <p:cNvSpPr>
            <a:spLocks noGrp="1"/>
          </p:cNvSpPr>
          <p:nvPr>
            <p:ph idx="1"/>
          </p:nvPr>
        </p:nvSpPr>
        <p:spPr>
          <a:xfrm>
            <a:off x="900114" y="2006293"/>
            <a:ext cx="18826752" cy="7387884"/>
          </a:xfrm>
        </p:spPr>
        <p:txBody>
          <a:bodyPr/>
          <a:lstStyle/>
          <a:p>
            <a:r>
              <a:rPr lang="nb-NO" sz="3600" b="1" dirty="0"/>
              <a:t>Opprettelse av grupper</a:t>
            </a:r>
          </a:p>
          <a:p>
            <a:endParaRPr lang="nb-NO" sz="2800" dirty="0"/>
          </a:p>
          <a:p>
            <a:pPr eaLnBrk="0" hangingPunct="0"/>
            <a:r>
              <a:rPr lang="nb-NO" sz="3200" i="1" dirty="0">
                <a:latin typeface="Calibri" panose="020F0502020204030204" pitchFamily="34" charset="0"/>
              </a:rPr>
              <a:t>Med økende medlemsmasse og mer varierte interessegrupper er det behov for større variasjon og kvalitet i avdelingens tilbud til medlemmene. Styret har derfor diskutert en endring i styringsstruktur for å kunne gi bedre og bredere tilbud til medlemmene, og samtidig få flere medlemmer til å engasjere seg i driften av avdelingen.  </a:t>
            </a:r>
          </a:p>
          <a:p>
            <a:pPr eaLnBrk="0" hangingPunct="0"/>
            <a:endParaRPr lang="nb-NO" sz="3200" i="1" dirty="0">
              <a:latin typeface="Calibri" panose="020F0502020204030204" pitchFamily="34" charset="0"/>
            </a:endParaRPr>
          </a:p>
          <a:p>
            <a:pPr eaLnBrk="0" hangingPunct="0"/>
            <a:r>
              <a:rPr lang="nb-NO" sz="3200" i="1" dirty="0">
                <a:latin typeface="Calibri" panose="020F0502020204030204" pitchFamily="34" charset="0"/>
              </a:rPr>
              <a:t>Foreløpig konklusjon er at styret konsentrer sin virksomhet om de primære styringsoppgaver i forhold til vedtektene, og at det opprettes faste eller temporære grupper for gjennomføring av avgrensede oppgaver i forhold til avdelingens mål og strategier.  </a:t>
            </a:r>
          </a:p>
          <a:p>
            <a:endParaRPr lang="nb-NO" sz="2800" dirty="0"/>
          </a:p>
          <a:p>
            <a:pPr marL="0" indent="0">
              <a:buNone/>
            </a:pPr>
            <a:endParaRPr lang="nb-NO" dirty="0"/>
          </a:p>
        </p:txBody>
      </p:sp>
      <p:sp>
        <p:nvSpPr>
          <p:cNvPr id="4" name="Plassholder for bunntekst 3">
            <a:extLst>
              <a:ext uri="{FF2B5EF4-FFF2-40B4-BE49-F238E27FC236}">
                <a16:creationId xmlns:a16="http://schemas.microsoft.com/office/drawing/2014/main" id="{D3028739-A590-4188-B01B-A64DE6FCC264}"/>
              </a:ext>
            </a:extLst>
          </p:cNvPr>
          <p:cNvSpPr>
            <a:spLocks noGrp="1"/>
          </p:cNvSpPr>
          <p:nvPr>
            <p:ph type="ftr" sz="quarter" idx="11"/>
          </p:nvPr>
        </p:nvSpPr>
        <p:spPr/>
        <p:txBody>
          <a:bodyPr/>
          <a:lstStyle/>
          <a:p>
            <a:r>
              <a:rPr lang="nb-NO"/>
              <a:t>Tekna – Teknisk-naturvitenskapelig forening </a:t>
            </a:r>
            <a:endParaRPr lang="nb-NO" dirty="0"/>
          </a:p>
        </p:txBody>
      </p:sp>
      <p:sp>
        <p:nvSpPr>
          <p:cNvPr id="5" name="Plassholder for lysbildenummer 4">
            <a:extLst>
              <a:ext uri="{FF2B5EF4-FFF2-40B4-BE49-F238E27FC236}">
                <a16:creationId xmlns:a16="http://schemas.microsoft.com/office/drawing/2014/main" id="{21BA04C4-6252-43E4-9E9C-674D6C4B0210}"/>
              </a:ext>
            </a:extLst>
          </p:cNvPr>
          <p:cNvSpPr>
            <a:spLocks noGrp="1"/>
          </p:cNvSpPr>
          <p:nvPr>
            <p:ph type="sldNum" sz="quarter" idx="12"/>
          </p:nvPr>
        </p:nvSpPr>
        <p:spPr/>
        <p:txBody>
          <a:bodyPr/>
          <a:lstStyle/>
          <a:p>
            <a:r>
              <a:rPr lang="nb-NO">
                <a:solidFill>
                  <a:schemeClr val="accent1"/>
                </a:solidFill>
              </a:rPr>
              <a:t>// </a:t>
            </a:r>
            <a:r>
              <a:rPr lang="nb-NO" b="1"/>
              <a:t>Side </a:t>
            </a:r>
            <a:fld id="{17963465-EA2F-4B07-814E-BAAF9E359747}" type="slidenum">
              <a:rPr lang="nb-NO" b="1" smtClean="0"/>
              <a:pPr/>
              <a:t>2</a:t>
            </a:fld>
            <a:endParaRPr lang="nb-NO" b="1" dirty="0"/>
          </a:p>
        </p:txBody>
      </p:sp>
    </p:spTree>
    <p:extLst>
      <p:ext uri="{BB962C8B-B14F-4D97-AF65-F5344CB8AC3E}">
        <p14:creationId xmlns:p14="http://schemas.microsoft.com/office/powerpoint/2010/main" val="3468577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71AC92B-0B70-4DB6-B2B4-385D41F09491}"/>
              </a:ext>
            </a:extLst>
          </p:cNvPr>
          <p:cNvSpPr>
            <a:spLocks noGrp="1"/>
          </p:cNvSpPr>
          <p:nvPr>
            <p:ph type="title"/>
          </p:nvPr>
        </p:nvSpPr>
        <p:spPr>
          <a:xfrm>
            <a:off x="900114" y="868264"/>
            <a:ext cx="18826752" cy="830997"/>
          </a:xfrm>
        </p:spPr>
        <p:txBody>
          <a:bodyPr/>
          <a:lstStyle/>
          <a:p>
            <a:r>
              <a:rPr lang="nb-NO" sz="5400" dirty="0"/>
              <a:t>Grupper i Tekna Bodø avdeling</a:t>
            </a:r>
            <a:endParaRPr lang="nb-NO" dirty="0"/>
          </a:p>
        </p:txBody>
      </p:sp>
      <p:sp>
        <p:nvSpPr>
          <p:cNvPr id="3" name="Plassholder for innhold 2">
            <a:extLst>
              <a:ext uri="{FF2B5EF4-FFF2-40B4-BE49-F238E27FC236}">
                <a16:creationId xmlns:a16="http://schemas.microsoft.com/office/drawing/2014/main" id="{CD2C23E5-E740-4282-8A72-033FE5AAB321}"/>
              </a:ext>
            </a:extLst>
          </p:cNvPr>
          <p:cNvSpPr>
            <a:spLocks noGrp="1"/>
          </p:cNvSpPr>
          <p:nvPr>
            <p:ph idx="1"/>
          </p:nvPr>
        </p:nvSpPr>
        <p:spPr>
          <a:xfrm>
            <a:off x="900114" y="2070847"/>
            <a:ext cx="18826752" cy="7323329"/>
          </a:xfrm>
        </p:spPr>
        <p:txBody>
          <a:bodyPr/>
          <a:lstStyle/>
          <a:p>
            <a:endParaRPr lang="nb-NO" sz="3200" i="1" dirty="0">
              <a:latin typeface="Calibri" panose="020F0502020204030204" pitchFamily="34" charset="0"/>
            </a:endParaRPr>
          </a:p>
          <a:p>
            <a:endParaRPr lang="nb-NO" sz="3200" i="1" dirty="0">
              <a:latin typeface="Calibri" panose="020F0502020204030204" pitchFamily="34" charset="0"/>
            </a:endParaRPr>
          </a:p>
          <a:p>
            <a:r>
              <a:rPr lang="nb-NO" sz="3200" i="1" dirty="0">
                <a:latin typeface="Calibri" panose="020F0502020204030204" pitchFamily="34" charset="0"/>
              </a:rPr>
              <a:t>Ansvar for diverse arrangement der det </a:t>
            </a:r>
            <a:r>
              <a:rPr lang="nb-NO" sz="3200" i="1" u="sng" dirty="0">
                <a:latin typeface="Calibri" panose="020F0502020204030204" pitchFamily="34" charset="0"/>
              </a:rPr>
              <a:t>sosiale står i fokus</a:t>
            </a:r>
            <a:r>
              <a:rPr lang="nb-NO" sz="3200" i="1" dirty="0">
                <a:latin typeface="Calibri" panose="020F0502020204030204" pitchFamily="34" charset="0"/>
              </a:rPr>
              <a:t>. Type arrangement er fritt, med stor mulighet for å påvirke type av arrangement. </a:t>
            </a:r>
          </a:p>
          <a:p>
            <a:endParaRPr lang="nb-NO" sz="3200" i="1" dirty="0">
              <a:latin typeface="Calibri" panose="020F0502020204030204" pitchFamily="34" charset="0"/>
            </a:endParaRPr>
          </a:p>
          <a:p>
            <a:r>
              <a:rPr lang="nb-NO" sz="3200" i="1" dirty="0">
                <a:latin typeface="Calibri" panose="020F0502020204030204" pitchFamily="34" charset="0"/>
              </a:rPr>
              <a:t>Eksempel på arrangement siste år er bowling og pizzakveld, leirdueskyting, lutefiskaften, besøk på krigshistoriske museum og tur med Faxen </a:t>
            </a:r>
          </a:p>
          <a:p>
            <a:endParaRPr lang="nb-NO" sz="3200" i="1" dirty="0">
              <a:latin typeface="Calibri" panose="020F0502020204030204" pitchFamily="34" charset="0"/>
            </a:endParaRPr>
          </a:p>
          <a:p>
            <a:r>
              <a:rPr lang="nb-NO" sz="3200" i="1" dirty="0">
                <a:latin typeface="Calibri" panose="020F0502020204030204" pitchFamily="34" charset="0"/>
              </a:rPr>
              <a:t>Kontaktpersoner: </a:t>
            </a:r>
          </a:p>
          <a:p>
            <a:r>
              <a:rPr lang="nb-NO" sz="3200" i="1" dirty="0">
                <a:latin typeface="Calibri" panose="020F0502020204030204" pitchFamily="34" charset="0"/>
              </a:rPr>
              <a:t>Hans Richardsen (</a:t>
            </a:r>
            <a:r>
              <a:rPr lang="nb-NO" sz="3200" dirty="0">
                <a:hlinkClick r:id="rId2"/>
              </a:rPr>
              <a:t>hans.richardsen@vegvesen.no</a:t>
            </a:r>
            <a:r>
              <a:rPr lang="nb-NO" sz="3200" dirty="0"/>
              <a:t>)</a:t>
            </a:r>
            <a:endParaRPr lang="nb-NO" sz="3200" i="1" dirty="0">
              <a:latin typeface="Calibri" panose="020F0502020204030204" pitchFamily="34" charset="0"/>
            </a:endParaRPr>
          </a:p>
          <a:p>
            <a:endParaRPr lang="nb-NO" dirty="0"/>
          </a:p>
        </p:txBody>
      </p:sp>
      <p:sp>
        <p:nvSpPr>
          <p:cNvPr id="4" name="Plassholder for bunntekst 3">
            <a:extLst>
              <a:ext uri="{FF2B5EF4-FFF2-40B4-BE49-F238E27FC236}">
                <a16:creationId xmlns:a16="http://schemas.microsoft.com/office/drawing/2014/main" id="{28B392AF-7E3B-45B3-9119-798042FE4D74}"/>
              </a:ext>
            </a:extLst>
          </p:cNvPr>
          <p:cNvSpPr>
            <a:spLocks noGrp="1"/>
          </p:cNvSpPr>
          <p:nvPr>
            <p:ph type="ftr" sz="quarter" idx="11"/>
          </p:nvPr>
        </p:nvSpPr>
        <p:spPr/>
        <p:txBody>
          <a:bodyPr/>
          <a:lstStyle/>
          <a:p>
            <a:r>
              <a:rPr lang="nb-NO"/>
              <a:t>Tekna – Teknisk-naturvitenskapelig forening </a:t>
            </a:r>
            <a:endParaRPr lang="nb-NO" dirty="0"/>
          </a:p>
        </p:txBody>
      </p:sp>
      <p:sp>
        <p:nvSpPr>
          <p:cNvPr id="5" name="Plassholder for lysbildenummer 4">
            <a:extLst>
              <a:ext uri="{FF2B5EF4-FFF2-40B4-BE49-F238E27FC236}">
                <a16:creationId xmlns:a16="http://schemas.microsoft.com/office/drawing/2014/main" id="{6619D5E7-77B0-4D74-B4E9-B6E25419D681}"/>
              </a:ext>
            </a:extLst>
          </p:cNvPr>
          <p:cNvSpPr>
            <a:spLocks noGrp="1"/>
          </p:cNvSpPr>
          <p:nvPr>
            <p:ph type="sldNum" sz="quarter" idx="12"/>
          </p:nvPr>
        </p:nvSpPr>
        <p:spPr/>
        <p:txBody>
          <a:bodyPr/>
          <a:lstStyle/>
          <a:p>
            <a:r>
              <a:rPr lang="nb-NO">
                <a:solidFill>
                  <a:schemeClr val="accent1"/>
                </a:solidFill>
              </a:rPr>
              <a:t>// </a:t>
            </a:r>
            <a:r>
              <a:rPr lang="nb-NO" b="1"/>
              <a:t>Side </a:t>
            </a:r>
            <a:fld id="{17963465-EA2F-4B07-814E-BAAF9E359747}" type="slidenum">
              <a:rPr lang="nb-NO" b="1" smtClean="0"/>
              <a:pPr/>
              <a:t>3</a:t>
            </a:fld>
            <a:endParaRPr lang="nb-NO" b="1" dirty="0"/>
          </a:p>
        </p:txBody>
      </p:sp>
      <p:sp>
        <p:nvSpPr>
          <p:cNvPr id="6" name="Rektangel 5">
            <a:extLst>
              <a:ext uri="{FF2B5EF4-FFF2-40B4-BE49-F238E27FC236}">
                <a16:creationId xmlns:a16="http://schemas.microsoft.com/office/drawing/2014/main" id="{0E014A9C-FE26-4220-8CCE-ED7844FFA3E3}"/>
              </a:ext>
            </a:extLst>
          </p:cNvPr>
          <p:cNvSpPr/>
          <p:nvPr/>
        </p:nvSpPr>
        <p:spPr>
          <a:xfrm>
            <a:off x="1007567" y="2307193"/>
            <a:ext cx="2744662" cy="646331"/>
          </a:xfrm>
          <a:prstGeom prst="rect">
            <a:avLst/>
          </a:prstGeom>
        </p:spPr>
        <p:txBody>
          <a:bodyPr wrap="none">
            <a:spAutoFit/>
          </a:bodyPr>
          <a:lstStyle/>
          <a:p>
            <a:r>
              <a:rPr lang="nb-NO" sz="3600" b="1" dirty="0">
                <a:latin typeface="Calibri" panose="020F0502020204030204" pitchFamily="34" charset="0"/>
                <a:ea typeface="Calibri" panose="020F0502020204030204" pitchFamily="34" charset="0"/>
              </a:rPr>
              <a:t>Sosial</a:t>
            </a:r>
            <a:r>
              <a:rPr lang="nb-NO" sz="3200" b="1" dirty="0">
                <a:latin typeface="Calibri" panose="020F0502020204030204" pitchFamily="34" charset="0"/>
                <a:ea typeface="Calibri" panose="020F0502020204030204" pitchFamily="34" charset="0"/>
              </a:rPr>
              <a:t> </a:t>
            </a:r>
            <a:r>
              <a:rPr lang="nb-NO" sz="3600" b="1" dirty="0">
                <a:latin typeface="Calibri" panose="020F0502020204030204" pitchFamily="34" charset="0"/>
                <a:ea typeface="Calibri" panose="020F0502020204030204" pitchFamily="34" charset="0"/>
              </a:rPr>
              <a:t>gruppe</a:t>
            </a:r>
            <a:endParaRPr lang="nb-NO" sz="3600" b="1" dirty="0"/>
          </a:p>
        </p:txBody>
      </p:sp>
    </p:spTree>
    <p:extLst>
      <p:ext uri="{BB962C8B-B14F-4D97-AF65-F5344CB8AC3E}">
        <p14:creationId xmlns:p14="http://schemas.microsoft.com/office/powerpoint/2010/main" val="828066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3845A33-0C88-48EF-9561-4E9E4B50235F}"/>
              </a:ext>
            </a:extLst>
          </p:cNvPr>
          <p:cNvSpPr>
            <a:spLocks noGrp="1"/>
          </p:cNvSpPr>
          <p:nvPr>
            <p:ph type="title"/>
          </p:nvPr>
        </p:nvSpPr>
        <p:spPr>
          <a:xfrm>
            <a:off x="900114" y="868264"/>
            <a:ext cx="18826752" cy="830997"/>
          </a:xfrm>
        </p:spPr>
        <p:txBody>
          <a:bodyPr/>
          <a:lstStyle/>
          <a:p>
            <a:r>
              <a:rPr lang="nb-NO" sz="5400" kern="0" dirty="0"/>
              <a:t>Grupper i Tekna Bodø avdeling</a:t>
            </a:r>
            <a:endParaRPr lang="nb-NO" dirty="0"/>
          </a:p>
        </p:txBody>
      </p:sp>
      <p:sp>
        <p:nvSpPr>
          <p:cNvPr id="3" name="Plassholder for innhold 2">
            <a:extLst>
              <a:ext uri="{FF2B5EF4-FFF2-40B4-BE49-F238E27FC236}">
                <a16:creationId xmlns:a16="http://schemas.microsoft.com/office/drawing/2014/main" id="{22D2EA31-350F-497F-A0E4-8D037A94317E}"/>
              </a:ext>
            </a:extLst>
          </p:cNvPr>
          <p:cNvSpPr>
            <a:spLocks noGrp="1"/>
          </p:cNvSpPr>
          <p:nvPr>
            <p:ph idx="1"/>
          </p:nvPr>
        </p:nvSpPr>
        <p:spPr/>
        <p:txBody>
          <a:bodyPr>
            <a:normAutofit lnSpcReduction="10000"/>
          </a:bodyPr>
          <a:lstStyle/>
          <a:p>
            <a:r>
              <a:rPr lang="nb-NO" sz="3600" b="1" dirty="0">
                <a:latin typeface="Calibri" panose="020F0502020204030204" pitchFamily="34" charset="0"/>
                <a:ea typeface="Calibri" panose="020F0502020204030204" pitchFamily="34" charset="0"/>
              </a:rPr>
              <a:t>Faglig gruppe</a:t>
            </a:r>
            <a:endParaRPr lang="nb-NO" sz="3600" b="1" dirty="0"/>
          </a:p>
          <a:p>
            <a:endParaRPr lang="nb-NO" sz="3200" i="1" dirty="0">
              <a:latin typeface="Calibri" panose="020F0502020204030204" pitchFamily="34" charset="0"/>
              <a:ea typeface="Calibri" panose="020F0502020204030204" pitchFamily="34" charset="0"/>
            </a:endParaRPr>
          </a:p>
          <a:p>
            <a:endParaRPr lang="nb-NO" sz="3200" i="1" dirty="0">
              <a:latin typeface="Calibri" panose="020F0502020204030204" pitchFamily="34" charset="0"/>
              <a:ea typeface="Calibri" panose="020F0502020204030204" pitchFamily="34" charset="0"/>
            </a:endParaRPr>
          </a:p>
          <a:p>
            <a:r>
              <a:rPr lang="nb-NO" sz="3200" i="1" dirty="0">
                <a:latin typeface="Calibri" panose="020F0502020204030204" pitchFamily="34" charset="0"/>
                <a:ea typeface="Calibri" panose="020F0502020204030204" pitchFamily="34" charset="0"/>
              </a:rPr>
              <a:t>Faglig gruppe har ansvar for gjennomføring av medlems-kurs og -møter om aktuelle tema og saker.  Dessuten «populær-faglige» åpne møter innen foreningens fagområder (f.eks. bygg og anlegg, havbruk, miljø, energi, medisin etc.)  </a:t>
            </a:r>
          </a:p>
          <a:p>
            <a:endParaRPr lang="nb-NO" sz="3200" i="1" dirty="0">
              <a:latin typeface="Calibri" panose="020F0502020204030204" pitchFamily="34" charset="0"/>
              <a:ea typeface="Calibri" panose="020F0502020204030204" pitchFamily="34" charset="0"/>
            </a:endParaRPr>
          </a:p>
          <a:p>
            <a:r>
              <a:rPr lang="nb-NO" sz="3200" i="1" dirty="0">
                <a:latin typeface="Calibri" panose="020F0502020204030204" pitchFamily="34" charset="0"/>
                <a:ea typeface="Calibri" panose="020F0502020204030204" pitchFamily="34" charset="0"/>
              </a:rPr>
              <a:t>Viktig at medlemmer tar initiativ selv til å presentere interessante tema innen sine fagområder eller interesser overfor øvrige medlemmer og allmenheten.</a:t>
            </a:r>
          </a:p>
          <a:p>
            <a:endParaRPr lang="nb-NO" sz="3200" i="1" dirty="0">
              <a:latin typeface="Calibri" panose="020F0502020204030204" pitchFamily="34" charset="0"/>
            </a:endParaRPr>
          </a:p>
          <a:p>
            <a:r>
              <a:rPr lang="nb-NO" sz="3200" i="1" dirty="0">
                <a:latin typeface="Calibri" panose="020F0502020204030204" pitchFamily="34" charset="0"/>
              </a:rPr>
              <a:t>Kontaktpersoner: </a:t>
            </a:r>
          </a:p>
          <a:p>
            <a:r>
              <a:rPr lang="nb-NO" sz="3200" i="1" dirty="0">
                <a:latin typeface="Calibri" panose="020F0502020204030204" pitchFamily="34" charset="0"/>
              </a:rPr>
              <a:t>Espen Haugan (espentun@gmail.com)</a:t>
            </a:r>
          </a:p>
          <a:p>
            <a:endParaRPr lang="nb-NO" sz="4000" i="1" dirty="0">
              <a:latin typeface="Calibri" panose="020F0502020204030204" pitchFamily="34" charset="0"/>
              <a:ea typeface="Calibri" panose="020F0502020204030204" pitchFamily="34" charset="0"/>
            </a:endParaRPr>
          </a:p>
          <a:p>
            <a:r>
              <a:rPr lang="nb-NO" sz="4000" i="1" dirty="0">
                <a:latin typeface="Calibri" panose="020F0502020204030204" pitchFamily="34" charset="0"/>
                <a:ea typeface="Calibri" panose="020F0502020204030204" pitchFamily="34" charset="0"/>
              </a:rPr>
              <a:t> </a:t>
            </a:r>
          </a:p>
          <a:p>
            <a:endParaRPr lang="nb-NO" sz="4000" i="1" dirty="0">
              <a:latin typeface="Calibri" panose="020F0502020204030204" pitchFamily="34" charset="0"/>
              <a:ea typeface="Calibri" panose="020F0502020204030204" pitchFamily="34" charset="0"/>
            </a:endParaRPr>
          </a:p>
          <a:p>
            <a:endParaRPr lang="nb-NO" dirty="0"/>
          </a:p>
          <a:p>
            <a:endParaRPr lang="nb-NO" dirty="0"/>
          </a:p>
        </p:txBody>
      </p:sp>
      <p:sp>
        <p:nvSpPr>
          <p:cNvPr id="4" name="Plassholder for bunntekst 3">
            <a:extLst>
              <a:ext uri="{FF2B5EF4-FFF2-40B4-BE49-F238E27FC236}">
                <a16:creationId xmlns:a16="http://schemas.microsoft.com/office/drawing/2014/main" id="{8405F4DD-510F-454C-A170-19DA18BD1429}"/>
              </a:ext>
            </a:extLst>
          </p:cNvPr>
          <p:cNvSpPr>
            <a:spLocks noGrp="1"/>
          </p:cNvSpPr>
          <p:nvPr>
            <p:ph type="ftr" sz="quarter" idx="11"/>
          </p:nvPr>
        </p:nvSpPr>
        <p:spPr/>
        <p:txBody>
          <a:bodyPr/>
          <a:lstStyle/>
          <a:p>
            <a:r>
              <a:rPr lang="nb-NO"/>
              <a:t>Tekna – Teknisk-naturvitenskapelig forening </a:t>
            </a:r>
            <a:endParaRPr lang="nb-NO" dirty="0"/>
          </a:p>
        </p:txBody>
      </p:sp>
      <p:sp>
        <p:nvSpPr>
          <p:cNvPr id="5" name="Plassholder for lysbildenummer 4">
            <a:extLst>
              <a:ext uri="{FF2B5EF4-FFF2-40B4-BE49-F238E27FC236}">
                <a16:creationId xmlns:a16="http://schemas.microsoft.com/office/drawing/2014/main" id="{DB12922F-D5AE-4010-9D57-31C16E738A40}"/>
              </a:ext>
            </a:extLst>
          </p:cNvPr>
          <p:cNvSpPr>
            <a:spLocks noGrp="1"/>
          </p:cNvSpPr>
          <p:nvPr>
            <p:ph type="sldNum" sz="quarter" idx="12"/>
          </p:nvPr>
        </p:nvSpPr>
        <p:spPr/>
        <p:txBody>
          <a:bodyPr/>
          <a:lstStyle/>
          <a:p>
            <a:r>
              <a:rPr lang="nb-NO">
                <a:solidFill>
                  <a:schemeClr val="accent1"/>
                </a:solidFill>
              </a:rPr>
              <a:t>// </a:t>
            </a:r>
            <a:r>
              <a:rPr lang="nb-NO" b="1"/>
              <a:t>Side </a:t>
            </a:r>
            <a:fld id="{17963465-EA2F-4B07-814E-BAAF9E359747}" type="slidenum">
              <a:rPr lang="nb-NO" b="1" smtClean="0"/>
              <a:pPr/>
              <a:t>4</a:t>
            </a:fld>
            <a:endParaRPr lang="nb-NO" b="1" dirty="0"/>
          </a:p>
        </p:txBody>
      </p:sp>
    </p:spTree>
    <p:extLst>
      <p:ext uri="{BB962C8B-B14F-4D97-AF65-F5344CB8AC3E}">
        <p14:creationId xmlns:p14="http://schemas.microsoft.com/office/powerpoint/2010/main" val="2442738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F605AE42-0567-496C-8C79-8DC7A8D8C80F}"/>
              </a:ext>
            </a:extLst>
          </p:cNvPr>
          <p:cNvSpPr>
            <a:spLocks noGrp="1"/>
          </p:cNvSpPr>
          <p:nvPr>
            <p:ph idx="1"/>
          </p:nvPr>
        </p:nvSpPr>
        <p:spPr/>
        <p:txBody>
          <a:bodyPr/>
          <a:lstStyle/>
          <a:p>
            <a:pPr marL="0" indent="0">
              <a:buNone/>
            </a:pPr>
            <a:r>
              <a:rPr lang="nb-NO" sz="3600" b="1" dirty="0">
                <a:latin typeface="Calibri" panose="020F0502020204030204" pitchFamily="34" charset="0"/>
                <a:ea typeface="Calibri" panose="020F0502020204030204" pitchFamily="34" charset="0"/>
              </a:rPr>
              <a:t>Tekna Ung</a:t>
            </a:r>
            <a:endParaRPr lang="nb-NO" sz="3600" b="1" dirty="0"/>
          </a:p>
          <a:p>
            <a:pPr marL="0" indent="0">
              <a:buNone/>
            </a:pPr>
            <a:endParaRPr lang="nb-NO" sz="3600" i="1" dirty="0">
              <a:latin typeface="Calibri" panose="020F0502020204030204" pitchFamily="34" charset="0"/>
            </a:endParaRPr>
          </a:p>
          <a:p>
            <a:endParaRPr lang="nb-NO" sz="3200" i="1" dirty="0">
              <a:latin typeface="Calibri" panose="020F0502020204030204" pitchFamily="34" charset="0"/>
            </a:endParaRPr>
          </a:p>
          <a:p>
            <a:r>
              <a:rPr lang="nb-NO" sz="3200" i="1" dirty="0">
                <a:latin typeface="Calibri" panose="020F0502020204030204" pitchFamily="34" charset="0"/>
              </a:rPr>
              <a:t>"Tekna Ung er for medlemmer til og med 37 år, og driver nettverksbygging for våre yngre medlemmer. Dette gjøres gjennom en rekke sosiale og faglige arrangementer, der hovedfokus er at Tekna-medlemmer i starten av sin karriere skal </a:t>
            </a:r>
            <a:r>
              <a:rPr lang="nb-NO" sz="3200" i="1" u="sng" dirty="0">
                <a:latin typeface="Calibri" panose="020F0502020204030204" pitchFamily="34" charset="0"/>
              </a:rPr>
              <a:t>komme i kontakt med hverandre</a:t>
            </a:r>
            <a:r>
              <a:rPr lang="nb-NO" sz="3200" i="1" dirty="0">
                <a:latin typeface="Calibri" panose="020F0502020204030204" pitchFamily="34" charset="0"/>
              </a:rPr>
              <a:t>.«</a:t>
            </a:r>
          </a:p>
          <a:p>
            <a:endParaRPr lang="nb-NO" sz="3200" i="1" dirty="0">
              <a:latin typeface="Calibri" panose="020F0502020204030204" pitchFamily="34" charset="0"/>
              <a:ea typeface="Calibri" panose="020F0502020204030204" pitchFamily="34" charset="0"/>
            </a:endParaRPr>
          </a:p>
          <a:p>
            <a:r>
              <a:rPr lang="nb-NO" sz="3200" i="1" dirty="0">
                <a:latin typeface="Calibri" panose="020F0502020204030204" pitchFamily="34" charset="0"/>
                <a:ea typeface="Calibri" panose="020F0502020204030204" pitchFamily="34" charset="0"/>
              </a:rPr>
              <a:t>Kontaktperson: </a:t>
            </a:r>
          </a:p>
          <a:p>
            <a:r>
              <a:rPr lang="nb-NO" sz="3200" i="1" dirty="0">
                <a:latin typeface="Calibri" panose="020F0502020204030204" pitchFamily="34" charset="0"/>
                <a:ea typeface="Calibri" panose="020F0502020204030204" pitchFamily="34" charset="0"/>
              </a:rPr>
              <a:t>Hanne Brit Hetland (</a:t>
            </a:r>
            <a:r>
              <a:rPr lang="nb-NO" dirty="0">
                <a:hlinkClick r:id="rId2"/>
              </a:rPr>
              <a:t>Hannebrithetland@gmail.com</a:t>
            </a:r>
            <a:r>
              <a:rPr lang="nb-NO" dirty="0"/>
              <a:t>)</a:t>
            </a:r>
            <a:br>
              <a:rPr lang="nb-NO" sz="3200" i="1" dirty="0">
                <a:latin typeface="Calibri" panose="020F0502020204030204" pitchFamily="34" charset="0"/>
                <a:ea typeface="Calibri" panose="020F0502020204030204" pitchFamily="34" charset="0"/>
              </a:rPr>
            </a:br>
            <a:endParaRPr lang="nb-NO" sz="3200" i="1" dirty="0"/>
          </a:p>
          <a:p>
            <a:endParaRPr lang="nb-NO" dirty="0"/>
          </a:p>
        </p:txBody>
      </p:sp>
      <p:sp>
        <p:nvSpPr>
          <p:cNvPr id="4" name="Plassholder for bunntekst 3">
            <a:extLst>
              <a:ext uri="{FF2B5EF4-FFF2-40B4-BE49-F238E27FC236}">
                <a16:creationId xmlns:a16="http://schemas.microsoft.com/office/drawing/2014/main" id="{0ABC6919-9FA6-4111-BAE2-9DF40A1D8014}"/>
              </a:ext>
            </a:extLst>
          </p:cNvPr>
          <p:cNvSpPr>
            <a:spLocks noGrp="1"/>
          </p:cNvSpPr>
          <p:nvPr>
            <p:ph type="ftr" sz="quarter" idx="11"/>
          </p:nvPr>
        </p:nvSpPr>
        <p:spPr/>
        <p:txBody>
          <a:bodyPr/>
          <a:lstStyle/>
          <a:p>
            <a:r>
              <a:rPr lang="nb-NO"/>
              <a:t>Tekna – Teknisk-naturvitenskapelig forening </a:t>
            </a:r>
            <a:endParaRPr lang="nb-NO" dirty="0"/>
          </a:p>
        </p:txBody>
      </p:sp>
      <p:sp>
        <p:nvSpPr>
          <p:cNvPr id="5" name="Plassholder for lysbildenummer 4">
            <a:extLst>
              <a:ext uri="{FF2B5EF4-FFF2-40B4-BE49-F238E27FC236}">
                <a16:creationId xmlns:a16="http://schemas.microsoft.com/office/drawing/2014/main" id="{5F57B1AA-F78B-44CE-ACF9-E74C16C99F4C}"/>
              </a:ext>
            </a:extLst>
          </p:cNvPr>
          <p:cNvSpPr>
            <a:spLocks noGrp="1"/>
          </p:cNvSpPr>
          <p:nvPr>
            <p:ph type="sldNum" sz="quarter" idx="12"/>
          </p:nvPr>
        </p:nvSpPr>
        <p:spPr/>
        <p:txBody>
          <a:bodyPr/>
          <a:lstStyle/>
          <a:p>
            <a:r>
              <a:rPr lang="nb-NO">
                <a:solidFill>
                  <a:schemeClr val="accent1"/>
                </a:solidFill>
              </a:rPr>
              <a:t>// </a:t>
            </a:r>
            <a:r>
              <a:rPr lang="nb-NO" b="1"/>
              <a:t>Side </a:t>
            </a:r>
            <a:fld id="{17963465-EA2F-4B07-814E-BAAF9E359747}" type="slidenum">
              <a:rPr lang="nb-NO" b="1" smtClean="0"/>
              <a:pPr/>
              <a:t>5</a:t>
            </a:fld>
            <a:endParaRPr lang="nb-NO" b="1" dirty="0"/>
          </a:p>
        </p:txBody>
      </p:sp>
      <p:sp>
        <p:nvSpPr>
          <p:cNvPr id="7" name="Tittel 5">
            <a:extLst>
              <a:ext uri="{FF2B5EF4-FFF2-40B4-BE49-F238E27FC236}">
                <a16:creationId xmlns:a16="http://schemas.microsoft.com/office/drawing/2014/main" id="{59B0C191-AA04-413E-A47E-D4D3C05DDC69}"/>
              </a:ext>
            </a:extLst>
          </p:cNvPr>
          <p:cNvSpPr txBox="1">
            <a:spLocks noGrp="1"/>
          </p:cNvSpPr>
          <p:nvPr>
            <p:ph type="title"/>
          </p:nvPr>
        </p:nvSpPr>
        <p:spPr bwMode="auto">
          <a:xfrm>
            <a:off x="900114" y="950273"/>
            <a:ext cx="19418299" cy="83099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0" i="0">
                <a:solidFill>
                  <a:schemeClr val="tx1"/>
                </a:solidFill>
                <a:latin typeface="Arial Bold"/>
                <a:ea typeface="+mj-ea"/>
                <a:cs typeface="Arial Bold"/>
              </a:defRPr>
            </a:lvl1pPr>
            <a:lvl2pPr algn="l" rtl="0" eaLnBrk="1" fontAlgn="base" hangingPunct="1">
              <a:spcBef>
                <a:spcPct val="0"/>
              </a:spcBef>
              <a:spcAft>
                <a:spcPct val="0"/>
              </a:spcAft>
              <a:defRPr sz="3600">
                <a:solidFill>
                  <a:schemeClr val="bg1"/>
                </a:solidFill>
                <a:latin typeface="Arial MT Bd" pitchFamily="-80" charset="0"/>
                <a:ea typeface="ヒラギノ角ゴ Pro W3" pitchFamily="-108" charset="-128"/>
                <a:cs typeface="ヒラギノ角ゴ Pro W3" pitchFamily="-108" charset="-128"/>
              </a:defRPr>
            </a:lvl2pPr>
            <a:lvl3pPr algn="l" rtl="0" eaLnBrk="1" fontAlgn="base" hangingPunct="1">
              <a:spcBef>
                <a:spcPct val="0"/>
              </a:spcBef>
              <a:spcAft>
                <a:spcPct val="0"/>
              </a:spcAft>
              <a:defRPr sz="3600">
                <a:solidFill>
                  <a:schemeClr val="bg1"/>
                </a:solidFill>
                <a:latin typeface="Arial MT Bd" pitchFamily="-80" charset="0"/>
                <a:ea typeface="ヒラギノ角ゴ Pro W3" pitchFamily="-108" charset="-128"/>
                <a:cs typeface="ヒラギノ角ゴ Pro W3" pitchFamily="-108" charset="-128"/>
              </a:defRPr>
            </a:lvl3pPr>
            <a:lvl4pPr algn="l" rtl="0" eaLnBrk="1" fontAlgn="base" hangingPunct="1">
              <a:spcBef>
                <a:spcPct val="0"/>
              </a:spcBef>
              <a:spcAft>
                <a:spcPct val="0"/>
              </a:spcAft>
              <a:defRPr sz="3600">
                <a:solidFill>
                  <a:schemeClr val="bg1"/>
                </a:solidFill>
                <a:latin typeface="Arial MT Bd" pitchFamily="-80" charset="0"/>
                <a:ea typeface="ヒラギノ角ゴ Pro W3" pitchFamily="-108" charset="-128"/>
                <a:cs typeface="ヒラギノ角ゴ Pro W3" pitchFamily="-108" charset="-128"/>
              </a:defRPr>
            </a:lvl4pPr>
            <a:lvl5pPr algn="l" rtl="0" eaLnBrk="1" fontAlgn="base" hangingPunct="1">
              <a:spcBef>
                <a:spcPct val="0"/>
              </a:spcBef>
              <a:spcAft>
                <a:spcPct val="0"/>
              </a:spcAft>
              <a:defRPr sz="3600">
                <a:solidFill>
                  <a:schemeClr val="bg1"/>
                </a:solidFill>
                <a:latin typeface="Arial MT Bd" pitchFamily="-80" charset="0"/>
                <a:ea typeface="ヒラギノ角ゴ Pro W3" pitchFamily="-108" charset="-128"/>
                <a:cs typeface="ヒラギノ角ゴ Pro W3" pitchFamily="-108" charset="-128"/>
              </a:defRPr>
            </a:lvl5pPr>
            <a:lvl6pPr marL="457200" algn="l" rtl="0" eaLnBrk="1" fontAlgn="base" hangingPunct="1">
              <a:spcBef>
                <a:spcPct val="0"/>
              </a:spcBef>
              <a:spcAft>
                <a:spcPct val="0"/>
              </a:spcAft>
              <a:defRPr sz="3600">
                <a:solidFill>
                  <a:schemeClr val="bg1"/>
                </a:solidFill>
                <a:latin typeface="Arial MT Bd" pitchFamily="-80" charset="0"/>
                <a:ea typeface="ヒラギノ角ゴ Pro W3" pitchFamily="-108" charset="-128"/>
                <a:cs typeface="ヒラギノ角ゴ Pro W3" pitchFamily="-108" charset="-128"/>
              </a:defRPr>
            </a:lvl6pPr>
            <a:lvl7pPr marL="914400" algn="l" rtl="0" eaLnBrk="1" fontAlgn="base" hangingPunct="1">
              <a:spcBef>
                <a:spcPct val="0"/>
              </a:spcBef>
              <a:spcAft>
                <a:spcPct val="0"/>
              </a:spcAft>
              <a:defRPr sz="3600">
                <a:solidFill>
                  <a:schemeClr val="bg1"/>
                </a:solidFill>
                <a:latin typeface="Arial MT Bd" pitchFamily="-80" charset="0"/>
                <a:ea typeface="ヒラギノ角ゴ Pro W3" pitchFamily="-108" charset="-128"/>
                <a:cs typeface="ヒラギノ角ゴ Pro W3" pitchFamily="-108" charset="-128"/>
              </a:defRPr>
            </a:lvl7pPr>
            <a:lvl8pPr marL="1371600" algn="l" rtl="0" eaLnBrk="1" fontAlgn="base" hangingPunct="1">
              <a:spcBef>
                <a:spcPct val="0"/>
              </a:spcBef>
              <a:spcAft>
                <a:spcPct val="0"/>
              </a:spcAft>
              <a:defRPr sz="3600">
                <a:solidFill>
                  <a:schemeClr val="bg1"/>
                </a:solidFill>
                <a:latin typeface="Arial MT Bd" pitchFamily="-80" charset="0"/>
                <a:ea typeface="ヒラギノ角ゴ Pro W3" pitchFamily="-108" charset="-128"/>
                <a:cs typeface="ヒラギノ角ゴ Pro W3" pitchFamily="-108" charset="-128"/>
              </a:defRPr>
            </a:lvl8pPr>
            <a:lvl9pPr marL="1828800" algn="l" rtl="0" eaLnBrk="1" fontAlgn="base" hangingPunct="1">
              <a:spcBef>
                <a:spcPct val="0"/>
              </a:spcBef>
              <a:spcAft>
                <a:spcPct val="0"/>
              </a:spcAft>
              <a:defRPr sz="3600">
                <a:solidFill>
                  <a:schemeClr val="bg1"/>
                </a:solidFill>
                <a:latin typeface="Arial MT Bd" pitchFamily="-80" charset="0"/>
                <a:ea typeface="ヒラギノ角ゴ Pro W3" pitchFamily="-108" charset="-128"/>
                <a:cs typeface="ヒラギノ角ゴ Pro W3" pitchFamily="-108" charset="-128"/>
              </a:defRPr>
            </a:lvl9pPr>
          </a:lstStyle>
          <a:p>
            <a:r>
              <a:rPr lang="nb-NO" sz="4800" kern="0" dirty="0">
                <a:solidFill>
                  <a:schemeClr val="accent1"/>
                </a:solidFill>
              </a:rPr>
              <a:t>Grupper i Tekna Bodø avdeling</a:t>
            </a:r>
            <a:endParaRPr lang="nb-NO" sz="4800" kern="0" dirty="0">
              <a:solidFill>
                <a:schemeClr val="accent1"/>
              </a:solidFill>
              <a:latin typeface="+mj-lt"/>
            </a:endParaRPr>
          </a:p>
        </p:txBody>
      </p:sp>
    </p:spTree>
    <p:extLst>
      <p:ext uri="{BB962C8B-B14F-4D97-AF65-F5344CB8AC3E}">
        <p14:creationId xmlns:p14="http://schemas.microsoft.com/office/powerpoint/2010/main" val="4266035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553A177-914E-44F1-835A-B6542AAF34A5}"/>
              </a:ext>
            </a:extLst>
          </p:cNvPr>
          <p:cNvSpPr>
            <a:spLocks noGrp="1"/>
          </p:cNvSpPr>
          <p:nvPr>
            <p:ph type="title"/>
          </p:nvPr>
        </p:nvSpPr>
        <p:spPr>
          <a:xfrm>
            <a:off x="900114" y="868264"/>
            <a:ext cx="18826752" cy="1384995"/>
          </a:xfrm>
        </p:spPr>
        <p:txBody>
          <a:bodyPr/>
          <a:lstStyle/>
          <a:p>
            <a:r>
              <a:rPr lang="nb-NO" sz="4000" kern="0" dirty="0"/>
              <a:t>Grupper i Tekna Bodø avdeling</a:t>
            </a:r>
            <a:br>
              <a:rPr lang="nb-NO" sz="5400" kern="0" dirty="0"/>
            </a:br>
            <a:endParaRPr lang="nb-NO" dirty="0"/>
          </a:p>
        </p:txBody>
      </p:sp>
      <p:sp>
        <p:nvSpPr>
          <p:cNvPr id="3" name="Plassholder for innhold 2">
            <a:extLst>
              <a:ext uri="{FF2B5EF4-FFF2-40B4-BE49-F238E27FC236}">
                <a16:creationId xmlns:a16="http://schemas.microsoft.com/office/drawing/2014/main" id="{58569264-957E-4038-B0A2-A78BF7402352}"/>
              </a:ext>
            </a:extLst>
          </p:cNvPr>
          <p:cNvSpPr>
            <a:spLocks noGrp="1"/>
          </p:cNvSpPr>
          <p:nvPr>
            <p:ph idx="1"/>
          </p:nvPr>
        </p:nvSpPr>
        <p:spPr/>
        <p:txBody>
          <a:bodyPr>
            <a:normAutofit lnSpcReduction="10000"/>
          </a:bodyPr>
          <a:lstStyle/>
          <a:p>
            <a:endParaRPr lang="nb-NO" sz="3200" i="1" dirty="0">
              <a:latin typeface="Calibri" panose="020F0502020204030204" pitchFamily="34" charset="0"/>
              <a:ea typeface="Calibri" panose="020F0502020204030204" pitchFamily="34" charset="0"/>
            </a:endParaRPr>
          </a:p>
          <a:p>
            <a:r>
              <a:rPr lang="nb-NO" sz="3600" b="1" dirty="0">
                <a:latin typeface="Calibri" panose="020F0502020204030204" pitchFamily="34" charset="0"/>
                <a:ea typeface="Calibri" panose="020F0502020204030204" pitchFamily="34" charset="0"/>
              </a:rPr>
              <a:t>Tekna Senior</a:t>
            </a:r>
            <a:endParaRPr lang="nb-NO" sz="3600" b="1" dirty="0"/>
          </a:p>
          <a:p>
            <a:endParaRPr lang="nb-NO" sz="3200" i="1" dirty="0">
              <a:latin typeface="Calibri" panose="020F0502020204030204" pitchFamily="34" charset="0"/>
              <a:ea typeface="Calibri" panose="020F0502020204030204" pitchFamily="34" charset="0"/>
            </a:endParaRPr>
          </a:p>
          <a:p>
            <a:endParaRPr lang="nb-NO" sz="3200" i="1" dirty="0">
              <a:latin typeface="Calibri" panose="020F0502020204030204" pitchFamily="34" charset="0"/>
              <a:ea typeface="Calibri" panose="020F0502020204030204" pitchFamily="34" charset="0"/>
            </a:endParaRPr>
          </a:p>
          <a:p>
            <a:r>
              <a:rPr lang="nb-NO" sz="3200" i="1" dirty="0">
                <a:latin typeface="Calibri" panose="020F0502020204030204" pitchFamily="34" charset="0"/>
                <a:ea typeface="Calibri" panose="020F0502020204030204" pitchFamily="34" charset="0"/>
              </a:rPr>
              <a:t>Tekna Senior organiserer aktiviteter av sosial eller faglig art av interesse for de som er ferdig med arbeidslivet eller av andre grunner ønsker sosialt og faglig samvær. </a:t>
            </a:r>
          </a:p>
          <a:p>
            <a:endParaRPr lang="nb-NO" sz="3200" i="1" dirty="0">
              <a:latin typeface="Calibri" panose="020F0502020204030204" pitchFamily="34" charset="0"/>
              <a:ea typeface="Calibri" panose="020F0502020204030204" pitchFamily="34" charset="0"/>
            </a:endParaRPr>
          </a:p>
          <a:p>
            <a:r>
              <a:rPr lang="nb-NO" sz="3200" i="1" dirty="0">
                <a:latin typeface="Calibri" panose="020F0502020204030204" pitchFamily="34" charset="0"/>
                <a:ea typeface="Calibri" panose="020F0502020204030204" pitchFamily="34" charset="0"/>
              </a:rPr>
              <a:t>Gruppen forventes å </a:t>
            </a:r>
            <a:r>
              <a:rPr lang="nb-NO" sz="3200" i="1" u="sng" dirty="0">
                <a:latin typeface="Calibri" panose="020F0502020204030204" pitchFamily="34" charset="0"/>
                <a:ea typeface="Calibri" panose="020F0502020204030204" pitchFamily="34" charset="0"/>
              </a:rPr>
              <a:t>gjennomføre egne aktiviteter</a:t>
            </a:r>
            <a:r>
              <a:rPr lang="nb-NO" sz="3200" i="1" dirty="0">
                <a:latin typeface="Calibri" panose="020F0502020204030204" pitchFamily="34" charset="0"/>
                <a:ea typeface="Calibri" panose="020F0502020204030204" pitchFamily="34" charset="0"/>
              </a:rPr>
              <a:t>, men som også er av interesse for andre medlemmer og allmenheten. Gjerne også å bistå i forbindelse med gjennomføring av større arrangement og oppgaver i avdelingens regi. </a:t>
            </a:r>
          </a:p>
          <a:p>
            <a:endParaRPr lang="nb-NO" sz="3200" i="1" dirty="0">
              <a:latin typeface="Calibri" panose="020F0502020204030204" pitchFamily="34" charset="0"/>
              <a:ea typeface="Calibri" panose="020F0502020204030204" pitchFamily="34" charset="0"/>
            </a:endParaRPr>
          </a:p>
          <a:p>
            <a:r>
              <a:rPr lang="nb-NO" sz="3200" i="1" dirty="0">
                <a:latin typeface="Calibri" panose="020F0502020204030204" pitchFamily="34" charset="0"/>
                <a:ea typeface="Calibri" panose="020F0502020204030204" pitchFamily="34" charset="0"/>
              </a:rPr>
              <a:t>Kontaktperson:</a:t>
            </a:r>
          </a:p>
          <a:p>
            <a:r>
              <a:rPr lang="nb-NO" sz="3200" i="1" dirty="0">
                <a:latin typeface="Calibri" panose="020F0502020204030204" pitchFamily="34" charset="0"/>
                <a:ea typeface="Calibri" panose="020F0502020204030204" pitchFamily="34" charset="0"/>
              </a:rPr>
              <a:t>Per Strømhaug (</a:t>
            </a:r>
            <a:r>
              <a:rPr lang="nb-NO" dirty="0">
                <a:hlinkClick r:id="rId2"/>
              </a:rPr>
              <a:t>perstromhaug@gmail.com</a:t>
            </a:r>
            <a:r>
              <a:rPr lang="nb-NO" dirty="0"/>
              <a:t>)</a:t>
            </a:r>
            <a:br>
              <a:rPr lang="nb-NO" i="1" dirty="0">
                <a:latin typeface="Calibri" panose="020F0502020204030204" pitchFamily="34" charset="0"/>
                <a:ea typeface="Calibri" panose="020F0502020204030204" pitchFamily="34" charset="0"/>
              </a:rPr>
            </a:br>
            <a:endParaRPr lang="nb-NO" i="1" dirty="0"/>
          </a:p>
          <a:p>
            <a:endParaRPr lang="nb-NO" dirty="0"/>
          </a:p>
        </p:txBody>
      </p:sp>
      <p:sp>
        <p:nvSpPr>
          <p:cNvPr id="4" name="Plassholder for bunntekst 3">
            <a:extLst>
              <a:ext uri="{FF2B5EF4-FFF2-40B4-BE49-F238E27FC236}">
                <a16:creationId xmlns:a16="http://schemas.microsoft.com/office/drawing/2014/main" id="{34D7AA61-64E7-4B7B-B6F2-FCFF990B4101}"/>
              </a:ext>
            </a:extLst>
          </p:cNvPr>
          <p:cNvSpPr>
            <a:spLocks noGrp="1"/>
          </p:cNvSpPr>
          <p:nvPr>
            <p:ph type="ftr" sz="quarter" idx="11"/>
          </p:nvPr>
        </p:nvSpPr>
        <p:spPr/>
        <p:txBody>
          <a:bodyPr/>
          <a:lstStyle/>
          <a:p>
            <a:r>
              <a:rPr lang="nb-NO"/>
              <a:t>Tekna – Teknisk-naturvitenskapelig forening </a:t>
            </a:r>
            <a:endParaRPr lang="nb-NO" dirty="0"/>
          </a:p>
        </p:txBody>
      </p:sp>
      <p:sp>
        <p:nvSpPr>
          <p:cNvPr id="5" name="Plassholder for lysbildenummer 4">
            <a:extLst>
              <a:ext uri="{FF2B5EF4-FFF2-40B4-BE49-F238E27FC236}">
                <a16:creationId xmlns:a16="http://schemas.microsoft.com/office/drawing/2014/main" id="{82AB55A8-6510-4775-A6DE-BBDD904E404A}"/>
              </a:ext>
            </a:extLst>
          </p:cNvPr>
          <p:cNvSpPr>
            <a:spLocks noGrp="1"/>
          </p:cNvSpPr>
          <p:nvPr>
            <p:ph type="sldNum" sz="quarter" idx="12"/>
          </p:nvPr>
        </p:nvSpPr>
        <p:spPr/>
        <p:txBody>
          <a:bodyPr/>
          <a:lstStyle/>
          <a:p>
            <a:r>
              <a:rPr lang="nb-NO">
                <a:solidFill>
                  <a:schemeClr val="accent1"/>
                </a:solidFill>
              </a:rPr>
              <a:t>// </a:t>
            </a:r>
            <a:r>
              <a:rPr lang="nb-NO" b="1"/>
              <a:t>Side </a:t>
            </a:r>
            <a:fld id="{17963465-EA2F-4B07-814E-BAAF9E359747}" type="slidenum">
              <a:rPr lang="nb-NO" b="1" smtClean="0"/>
              <a:pPr/>
              <a:t>6</a:t>
            </a:fld>
            <a:endParaRPr lang="nb-NO" b="1" dirty="0"/>
          </a:p>
        </p:txBody>
      </p:sp>
    </p:spTree>
    <p:extLst>
      <p:ext uri="{BB962C8B-B14F-4D97-AF65-F5344CB8AC3E}">
        <p14:creationId xmlns:p14="http://schemas.microsoft.com/office/powerpoint/2010/main" val="3752094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DE964C9-CA3E-4496-83AA-9BA47F180086}"/>
              </a:ext>
            </a:extLst>
          </p:cNvPr>
          <p:cNvSpPr>
            <a:spLocks noGrp="1"/>
          </p:cNvSpPr>
          <p:nvPr>
            <p:ph type="title"/>
          </p:nvPr>
        </p:nvSpPr>
        <p:spPr>
          <a:xfrm>
            <a:off x="900114" y="868264"/>
            <a:ext cx="18826752" cy="1477328"/>
          </a:xfrm>
        </p:spPr>
        <p:txBody>
          <a:bodyPr/>
          <a:lstStyle/>
          <a:p>
            <a:r>
              <a:rPr lang="nb-NO" sz="4800" kern="0" dirty="0"/>
              <a:t>Grupper i Tekna Bodø avdeling</a:t>
            </a:r>
            <a:br>
              <a:rPr lang="nb-NO" sz="4800" kern="0" dirty="0"/>
            </a:br>
            <a:endParaRPr lang="nb-NO" sz="4800" dirty="0"/>
          </a:p>
        </p:txBody>
      </p:sp>
      <p:sp>
        <p:nvSpPr>
          <p:cNvPr id="3" name="Plassholder for innhold 2">
            <a:extLst>
              <a:ext uri="{FF2B5EF4-FFF2-40B4-BE49-F238E27FC236}">
                <a16:creationId xmlns:a16="http://schemas.microsoft.com/office/drawing/2014/main" id="{93FEBF45-53CE-4FEE-8EAF-9518F795C856}"/>
              </a:ext>
            </a:extLst>
          </p:cNvPr>
          <p:cNvSpPr>
            <a:spLocks noGrp="1"/>
          </p:cNvSpPr>
          <p:nvPr>
            <p:ph idx="1"/>
          </p:nvPr>
        </p:nvSpPr>
        <p:spPr/>
        <p:txBody>
          <a:bodyPr/>
          <a:lstStyle/>
          <a:p>
            <a:r>
              <a:rPr lang="nb-NO" sz="3600" b="1" dirty="0">
                <a:latin typeface="Calibri" panose="020F0502020204030204" pitchFamily="34" charset="0"/>
                <a:ea typeface="Calibri" panose="020F0502020204030204" pitchFamily="34" charset="0"/>
              </a:rPr>
              <a:t>Samfunnsgruppe</a:t>
            </a:r>
          </a:p>
          <a:p>
            <a:endParaRPr lang="nb-NO" sz="3200" i="1" dirty="0">
              <a:latin typeface="Calibri" panose="020F0502020204030204" pitchFamily="34" charset="0"/>
              <a:ea typeface="Calibri" panose="020F0502020204030204" pitchFamily="34" charset="0"/>
            </a:endParaRPr>
          </a:p>
          <a:p>
            <a:endParaRPr lang="nb-NO" sz="3200" i="1" dirty="0">
              <a:latin typeface="Calibri" panose="020F0502020204030204" pitchFamily="34" charset="0"/>
              <a:ea typeface="Calibri" panose="020F0502020204030204" pitchFamily="34" charset="0"/>
            </a:endParaRPr>
          </a:p>
          <a:p>
            <a:endParaRPr lang="nb-NO" sz="3200" i="1" dirty="0">
              <a:latin typeface="Calibri" panose="020F0502020204030204" pitchFamily="34" charset="0"/>
              <a:ea typeface="Calibri" panose="020F0502020204030204" pitchFamily="34" charset="0"/>
            </a:endParaRPr>
          </a:p>
          <a:p>
            <a:r>
              <a:rPr lang="nb-NO" sz="3200" i="1" dirty="0">
                <a:latin typeface="Calibri" panose="020F0502020204030204" pitchFamily="34" charset="0"/>
                <a:ea typeface="Calibri" panose="020F0502020204030204" pitchFamily="34" charset="0"/>
              </a:rPr>
              <a:t>Det er viktig for Tekna å engasjere seg i lokalsamfunnet for økt synlighet for foreningen og de fagområder den representerer.  </a:t>
            </a:r>
          </a:p>
          <a:p>
            <a:endParaRPr lang="nb-NO" sz="3200" i="1" dirty="0">
              <a:latin typeface="Calibri" panose="020F0502020204030204" pitchFamily="34" charset="0"/>
              <a:ea typeface="Calibri" panose="020F0502020204030204" pitchFamily="34" charset="0"/>
            </a:endParaRPr>
          </a:p>
          <a:p>
            <a:r>
              <a:rPr lang="nb-NO" sz="3200" i="1" dirty="0">
                <a:latin typeface="Calibri" panose="020F0502020204030204" pitchFamily="34" charset="0"/>
                <a:ea typeface="Calibri" panose="020F0502020204030204" pitchFamily="34" charset="0"/>
              </a:rPr>
              <a:t>Deltagelse i samfunnsdebatten og i relevante prosjekt sammen med andre organisasjoner er her viktig.  </a:t>
            </a:r>
          </a:p>
          <a:p>
            <a:endParaRPr lang="nb-NO" sz="3200" i="1" dirty="0">
              <a:latin typeface="Calibri" panose="020F0502020204030204" pitchFamily="34" charset="0"/>
              <a:ea typeface="Calibri" panose="020F0502020204030204" pitchFamily="34" charset="0"/>
            </a:endParaRPr>
          </a:p>
          <a:p>
            <a:r>
              <a:rPr lang="nb-NO" sz="3200" i="1" dirty="0">
                <a:latin typeface="Calibri" panose="020F0502020204030204" pitchFamily="34" charset="0"/>
                <a:ea typeface="Calibri" panose="020F0502020204030204" pitchFamily="34" charset="0"/>
              </a:rPr>
              <a:t>Kontaktpersoner:</a:t>
            </a:r>
          </a:p>
          <a:p>
            <a:r>
              <a:rPr lang="nb-NO" sz="3200" i="1" dirty="0">
                <a:latin typeface="Calibri" panose="020F0502020204030204" pitchFamily="34" charset="0"/>
                <a:ea typeface="Calibri" panose="020F0502020204030204" pitchFamily="34" charset="0"/>
              </a:rPr>
              <a:t>Erik Eriksen (</a:t>
            </a:r>
            <a:r>
              <a:rPr lang="nb-NO" dirty="0">
                <a:hlinkClick r:id="rId2"/>
              </a:rPr>
              <a:t>erikholtheeriksen@gmail.com</a:t>
            </a:r>
            <a:r>
              <a:rPr lang="nb-NO" dirty="0"/>
              <a:t>)</a:t>
            </a:r>
            <a:endParaRPr lang="nb-NO" sz="3200" i="1" dirty="0">
              <a:latin typeface="Calibri" panose="020F0502020204030204" pitchFamily="34" charset="0"/>
              <a:ea typeface="Calibri" panose="020F0502020204030204" pitchFamily="34" charset="0"/>
            </a:endParaRPr>
          </a:p>
          <a:p>
            <a:r>
              <a:rPr lang="nb-NO" sz="3200" i="1" dirty="0">
                <a:latin typeface="Calibri" panose="020F0502020204030204" pitchFamily="34" charset="0"/>
                <a:ea typeface="Calibri" panose="020F0502020204030204" pitchFamily="34" charset="0"/>
              </a:rPr>
              <a:t>Per Strømhaug (</a:t>
            </a:r>
            <a:r>
              <a:rPr lang="nb-NO" dirty="0">
                <a:hlinkClick r:id="rId3"/>
              </a:rPr>
              <a:t>perstromhaug@gmail.com</a:t>
            </a:r>
            <a:r>
              <a:rPr lang="nb-NO" dirty="0"/>
              <a:t>)</a:t>
            </a:r>
            <a:endParaRPr lang="nb-NO" sz="3200" i="1" dirty="0">
              <a:latin typeface="Calibri" panose="020F0502020204030204" pitchFamily="34" charset="0"/>
              <a:ea typeface="Calibri" panose="020F0502020204030204" pitchFamily="34" charset="0"/>
            </a:endParaRPr>
          </a:p>
          <a:p>
            <a:endParaRPr lang="nb-NO" sz="3200" i="1" dirty="0">
              <a:latin typeface="Calibri" panose="020F0502020204030204" pitchFamily="34" charset="0"/>
              <a:ea typeface="Calibri" panose="020F0502020204030204" pitchFamily="34" charset="0"/>
            </a:endParaRPr>
          </a:p>
          <a:p>
            <a:endParaRPr lang="nb-NO" sz="3200" i="1" dirty="0">
              <a:latin typeface="Calibri" panose="020F0502020204030204" pitchFamily="34" charset="0"/>
              <a:ea typeface="Calibri" panose="020F0502020204030204" pitchFamily="34" charset="0"/>
            </a:endParaRPr>
          </a:p>
          <a:p>
            <a:endParaRPr lang="nb-NO" dirty="0"/>
          </a:p>
        </p:txBody>
      </p:sp>
      <p:sp>
        <p:nvSpPr>
          <p:cNvPr id="4" name="Plassholder for bunntekst 3">
            <a:extLst>
              <a:ext uri="{FF2B5EF4-FFF2-40B4-BE49-F238E27FC236}">
                <a16:creationId xmlns:a16="http://schemas.microsoft.com/office/drawing/2014/main" id="{5C26F734-FC0B-46D5-A0D0-30AFEEEDA7E3}"/>
              </a:ext>
            </a:extLst>
          </p:cNvPr>
          <p:cNvSpPr>
            <a:spLocks noGrp="1"/>
          </p:cNvSpPr>
          <p:nvPr>
            <p:ph type="ftr" sz="quarter" idx="11"/>
          </p:nvPr>
        </p:nvSpPr>
        <p:spPr/>
        <p:txBody>
          <a:bodyPr/>
          <a:lstStyle/>
          <a:p>
            <a:r>
              <a:rPr lang="nb-NO"/>
              <a:t>Tekna – Teknisk-naturvitenskapelig forening </a:t>
            </a:r>
            <a:endParaRPr lang="nb-NO" dirty="0"/>
          </a:p>
        </p:txBody>
      </p:sp>
      <p:sp>
        <p:nvSpPr>
          <p:cNvPr id="5" name="Plassholder for lysbildenummer 4">
            <a:extLst>
              <a:ext uri="{FF2B5EF4-FFF2-40B4-BE49-F238E27FC236}">
                <a16:creationId xmlns:a16="http://schemas.microsoft.com/office/drawing/2014/main" id="{B66EEB94-FEB5-449D-9623-2985C2CD3D14}"/>
              </a:ext>
            </a:extLst>
          </p:cNvPr>
          <p:cNvSpPr>
            <a:spLocks noGrp="1"/>
          </p:cNvSpPr>
          <p:nvPr>
            <p:ph type="sldNum" sz="quarter" idx="12"/>
          </p:nvPr>
        </p:nvSpPr>
        <p:spPr/>
        <p:txBody>
          <a:bodyPr/>
          <a:lstStyle/>
          <a:p>
            <a:r>
              <a:rPr lang="nb-NO">
                <a:solidFill>
                  <a:schemeClr val="accent1"/>
                </a:solidFill>
              </a:rPr>
              <a:t>// </a:t>
            </a:r>
            <a:r>
              <a:rPr lang="nb-NO" b="1"/>
              <a:t>Side </a:t>
            </a:r>
            <a:fld id="{17963465-EA2F-4B07-814E-BAAF9E359747}" type="slidenum">
              <a:rPr lang="nb-NO" b="1" smtClean="0"/>
              <a:pPr/>
              <a:t>7</a:t>
            </a:fld>
            <a:endParaRPr lang="nb-NO" b="1" dirty="0"/>
          </a:p>
        </p:txBody>
      </p:sp>
    </p:spTree>
    <p:extLst>
      <p:ext uri="{BB962C8B-B14F-4D97-AF65-F5344CB8AC3E}">
        <p14:creationId xmlns:p14="http://schemas.microsoft.com/office/powerpoint/2010/main" val="1108116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0152172-12C7-472F-AD2B-97484B8906CA}"/>
              </a:ext>
            </a:extLst>
          </p:cNvPr>
          <p:cNvSpPr>
            <a:spLocks noGrp="1"/>
          </p:cNvSpPr>
          <p:nvPr>
            <p:ph type="title"/>
          </p:nvPr>
        </p:nvSpPr>
        <p:spPr>
          <a:xfrm>
            <a:off x="900114" y="868264"/>
            <a:ext cx="18826752" cy="1508105"/>
          </a:xfrm>
        </p:spPr>
        <p:txBody>
          <a:bodyPr/>
          <a:lstStyle/>
          <a:p>
            <a:r>
              <a:rPr lang="nb-NO" sz="4800" kern="0" dirty="0"/>
              <a:t>Grupper i Tekna Bodø avdeling</a:t>
            </a:r>
            <a:br>
              <a:rPr lang="nb-NO" sz="6600" kern="0" dirty="0"/>
            </a:br>
            <a:endParaRPr lang="nb-NO" dirty="0"/>
          </a:p>
        </p:txBody>
      </p:sp>
      <p:sp>
        <p:nvSpPr>
          <p:cNvPr id="3" name="Plassholder for innhold 2">
            <a:extLst>
              <a:ext uri="{FF2B5EF4-FFF2-40B4-BE49-F238E27FC236}">
                <a16:creationId xmlns:a16="http://schemas.microsoft.com/office/drawing/2014/main" id="{0930BAA5-F4DB-4CC2-819B-AF6EF6FC41FF}"/>
              </a:ext>
            </a:extLst>
          </p:cNvPr>
          <p:cNvSpPr>
            <a:spLocks noGrp="1"/>
          </p:cNvSpPr>
          <p:nvPr>
            <p:ph idx="1"/>
          </p:nvPr>
        </p:nvSpPr>
        <p:spPr/>
        <p:txBody>
          <a:bodyPr/>
          <a:lstStyle/>
          <a:p>
            <a:r>
              <a:rPr lang="nb-NO" sz="3600" b="1" dirty="0">
                <a:latin typeface="Calibri" panose="020F0502020204030204" pitchFamily="34" charset="0"/>
                <a:ea typeface="Calibri" panose="020F0502020204030204" pitchFamily="34" charset="0"/>
              </a:rPr>
              <a:t>Prosjektgrupper</a:t>
            </a:r>
            <a:endParaRPr lang="nb-NO" sz="3600" b="1" dirty="0"/>
          </a:p>
          <a:p>
            <a:endParaRPr lang="nb-NO" dirty="0"/>
          </a:p>
          <a:p>
            <a:endParaRPr lang="nb-NO" dirty="0"/>
          </a:p>
          <a:p>
            <a:r>
              <a:rPr lang="nb-NO" sz="3200" i="1" dirty="0">
                <a:latin typeface="Calibri" panose="020F0502020204030204" pitchFamily="34" charset="0"/>
                <a:ea typeface="Calibri" panose="020F0502020204030204" pitchFamily="34" charset="0"/>
              </a:rPr>
              <a:t>I forbindelse med samarbeidsprosjekt med andre aktører, f.eks. ved finansiering via Samfunnsmidler, er det naturlig å etablere egne prosjektgrupper. </a:t>
            </a:r>
          </a:p>
          <a:p>
            <a:endParaRPr lang="nb-NO" sz="3200" i="1" dirty="0">
              <a:latin typeface="Calibri" panose="020F0502020204030204" pitchFamily="34" charset="0"/>
              <a:ea typeface="Calibri" panose="020F0502020204030204" pitchFamily="34" charset="0"/>
            </a:endParaRPr>
          </a:p>
          <a:p>
            <a:r>
              <a:rPr lang="nb-NO" sz="3200" i="1" dirty="0">
                <a:latin typeface="Calibri" panose="020F0502020204030204" pitchFamily="34" charset="0"/>
                <a:ea typeface="Calibri" panose="020F0502020204030204" pitchFamily="34" charset="0"/>
              </a:rPr>
              <a:t>Slike grupper vil gjerne være av mer temporær art og ha medlemmer også utenfor Tekna.   </a:t>
            </a:r>
          </a:p>
          <a:p>
            <a:endParaRPr lang="nb-NO" sz="3200" i="1" dirty="0">
              <a:latin typeface="Calibri" panose="020F0502020204030204" pitchFamily="34" charset="0"/>
            </a:endParaRPr>
          </a:p>
          <a:p>
            <a:r>
              <a:rPr lang="nb-NO" sz="3200" i="1" dirty="0">
                <a:latin typeface="Calibri" panose="020F0502020204030204" pitchFamily="34" charset="0"/>
                <a:ea typeface="Calibri" panose="020F0502020204030204" pitchFamily="34" charset="0"/>
              </a:rPr>
              <a:t>Kontaktpersoner:</a:t>
            </a:r>
          </a:p>
          <a:p>
            <a:r>
              <a:rPr lang="nb-NO" sz="3200" i="1" dirty="0">
                <a:latin typeface="Calibri" panose="020F0502020204030204" pitchFamily="34" charset="0"/>
                <a:ea typeface="Calibri" panose="020F0502020204030204" pitchFamily="34" charset="0"/>
              </a:rPr>
              <a:t>Erik Eriksen (</a:t>
            </a:r>
            <a:r>
              <a:rPr lang="nb-NO" dirty="0">
                <a:hlinkClick r:id="rId2"/>
              </a:rPr>
              <a:t>erikholtheeriksen@gmail.com</a:t>
            </a:r>
            <a:r>
              <a:rPr lang="nb-NO" dirty="0"/>
              <a:t>)</a:t>
            </a:r>
            <a:endParaRPr lang="nb-NO" sz="3200" i="1" dirty="0">
              <a:latin typeface="Calibri" panose="020F0502020204030204" pitchFamily="34" charset="0"/>
              <a:ea typeface="Calibri" panose="020F0502020204030204" pitchFamily="34" charset="0"/>
            </a:endParaRPr>
          </a:p>
          <a:p>
            <a:r>
              <a:rPr lang="nb-NO" sz="3200" i="1" dirty="0">
                <a:latin typeface="Calibri" panose="020F0502020204030204" pitchFamily="34" charset="0"/>
                <a:ea typeface="Calibri" panose="020F0502020204030204" pitchFamily="34" charset="0"/>
              </a:rPr>
              <a:t>Per Strømhaug (</a:t>
            </a:r>
            <a:r>
              <a:rPr lang="nb-NO" dirty="0">
                <a:hlinkClick r:id="rId3"/>
              </a:rPr>
              <a:t>perstromhaug@gmail.com</a:t>
            </a:r>
            <a:r>
              <a:rPr lang="nb-NO" dirty="0"/>
              <a:t>)</a:t>
            </a:r>
            <a:endParaRPr lang="nb-NO" sz="3200" i="1" dirty="0">
              <a:latin typeface="Calibri" panose="020F0502020204030204" pitchFamily="34" charset="0"/>
              <a:ea typeface="Calibri" panose="020F0502020204030204" pitchFamily="34" charset="0"/>
            </a:endParaRPr>
          </a:p>
          <a:p>
            <a:endParaRPr lang="nb-NO" sz="3200" dirty="0"/>
          </a:p>
          <a:p>
            <a:endParaRPr lang="nb-NO" dirty="0"/>
          </a:p>
        </p:txBody>
      </p:sp>
      <p:sp>
        <p:nvSpPr>
          <p:cNvPr id="4" name="Plassholder for bunntekst 3">
            <a:extLst>
              <a:ext uri="{FF2B5EF4-FFF2-40B4-BE49-F238E27FC236}">
                <a16:creationId xmlns:a16="http://schemas.microsoft.com/office/drawing/2014/main" id="{93099B5D-D98A-4464-8851-019FBC8266D8}"/>
              </a:ext>
            </a:extLst>
          </p:cNvPr>
          <p:cNvSpPr>
            <a:spLocks noGrp="1"/>
          </p:cNvSpPr>
          <p:nvPr>
            <p:ph type="ftr" sz="quarter" idx="11"/>
          </p:nvPr>
        </p:nvSpPr>
        <p:spPr/>
        <p:txBody>
          <a:bodyPr/>
          <a:lstStyle/>
          <a:p>
            <a:r>
              <a:rPr lang="nb-NO"/>
              <a:t>Tekna – Teknisk-naturvitenskapelig forening </a:t>
            </a:r>
            <a:endParaRPr lang="nb-NO" dirty="0"/>
          </a:p>
        </p:txBody>
      </p:sp>
      <p:sp>
        <p:nvSpPr>
          <p:cNvPr id="5" name="Plassholder for lysbildenummer 4">
            <a:extLst>
              <a:ext uri="{FF2B5EF4-FFF2-40B4-BE49-F238E27FC236}">
                <a16:creationId xmlns:a16="http://schemas.microsoft.com/office/drawing/2014/main" id="{3C5940B1-07B3-41DB-9457-27EFEEACA677}"/>
              </a:ext>
            </a:extLst>
          </p:cNvPr>
          <p:cNvSpPr>
            <a:spLocks noGrp="1"/>
          </p:cNvSpPr>
          <p:nvPr>
            <p:ph type="sldNum" sz="quarter" idx="12"/>
          </p:nvPr>
        </p:nvSpPr>
        <p:spPr/>
        <p:txBody>
          <a:bodyPr/>
          <a:lstStyle/>
          <a:p>
            <a:r>
              <a:rPr lang="nb-NO">
                <a:solidFill>
                  <a:schemeClr val="accent1"/>
                </a:solidFill>
              </a:rPr>
              <a:t>// </a:t>
            </a:r>
            <a:r>
              <a:rPr lang="nb-NO" b="1"/>
              <a:t>Side </a:t>
            </a:r>
            <a:fld id="{17963465-EA2F-4B07-814E-BAAF9E359747}" type="slidenum">
              <a:rPr lang="nb-NO" b="1" smtClean="0"/>
              <a:pPr/>
              <a:t>8</a:t>
            </a:fld>
            <a:endParaRPr lang="nb-NO" b="1" dirty="0"/>
          </a:p>
        </p:txBody>
      </p:sp>
    </p:spTree>
    <p:extLst>
      <p:ext uri="{BB962C8B-B14F-4D97-AF65-F5344CB8AC3E}">
        <p14:creationId xmlns:p14="http://schemas.microsoft.com/office/powerpoint/2010/main" val="2902143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B31DC45-04CE-485F-9616-CA4E9799405A}"/>
              </a:ext>
            </a:extLst>
          </p:cNvPr>
          <p:cNvSpPr>
            <a:spLocks noGrp="1"/>
          </p:cNvSpPr>
          <p:nvPr>
            <p:ph type="title"/>
          </p:nvPr>
        </p:nvSpPr>
        <p:spPr/>
        <p:txBody>
          <a:bodyPr/>
          <a:lstStyle/>
          <a:p>
            <a:r>
              <a:rPr lang="nb-NO" b="1" dirty="0"/>
              <a:t>Teknologifestival 2020</a:t>
            </a:r>
            <a:endParaRPr lang="nb-NO" dirty="0"/>
          </a:p>
        </p:txBody>
      </p:sp>
      <p:sp>
        <p:nvSpPr>
          <p:cNvPr id="3" name="Plassholder for innhold 2">
            <a:extLst>
              <a:ext uri="{FF2B5EF4-FFF2-40B4-BE49-F238E27FC236}">
                <a16:creationId xmlns:a16="http://schemas.microsoft.com/office/drawing/2014/main" id="{F8A8B2D5-794C-473D-8EA1-AD005E2128DE}"/>
              </a:ext>
            </a:extLst>
          </p:cNvPr>
          <p:cNvSpPr>
            <a:spLocks noGrp="1"/>
          </p:cNvSpPr>
          <p:nvPr>
            <p:ph idx="1"/>
          </p:nvPr>
        </p:nvSpPr>
        <p:spPr/>
        <p:txBody>
          <a:bodyPr/>
          <a:lstStyle/>
          <a:p>
            <a:pPr lvl="0"/>
            <a:endParaRPr lang="nb-NO" sz="3200" dirty="0"/>
          </a:p>
          <a:p>
            <a:pPr lvl="0"/>
            <a:r>
              <a:rPr lang="nb-NO" sz="3200" dirty="0"/>
              <a:t>I likhet med de to foregående år gjennomføres også i 2020 en «festival» der en gjennomfører en rekke aktiviteter i løpet av året. Som gjennomgående tema for 2020 er valgt «Energi og Miljø», og arrangementet vil inneholde både faglige tema på ulike nivå samt aktiviteter der hovedformålet er øke interessen blant de helt unge for teknologifagene.</a:t>
            </a:r>
          </a:p>
          <a:p>
            <a:pPr lvl="0"/>
            <a:endParaRPr lang="nb-NO" sz="3200" dirty="0"/>
          </a:p>
          <a:p>
            <a:pPr lvl="0"/>
            <a:r>
              <a:rPr lang="nb-NO" sz="3200" dirty="0"/>
              <a:t>Hovedarrangementet vil være familiedagen som arrangeres i </a:t>
            </a:r>
            <a:r>
              <a:rPr lang="nb-NO" sz="3200" dirty="0" err="1"/>
              <a:t>i</a:t>
            </a:r>
            <a:r>
              <a:rPr lang="nb-NO" sz="3200" dirty="0"/>
              <a:t> Bodøsjøen 26. - 27. juni 2020 og der Jektefartsmuseet er samarbeidspartner og hovedaktør sammen med en rekke andre private og offentlige aktører.  </a:t>
            </a:r>
          </a:p>
          <a:p>
            <a:endParaRPr lang="nb-NO" dirty="0"/>
          </a:p>
          <a:p>
            <a:endParaRPr lang="nb-NO" dirty="0"/>
          </a:p>
        </p:txBody>
      </p:sp>
      <p:sp>
        <p:nvSpPr>
          <p:cNvPr id="4" name="Plassholder for bunntekst 3">
            <a:extLst>
              <a:ext uri="{FF2B5EF4-FFF2-40B4-BE49-F238E27FC236}">
                <a16:creationId xmlns:a16="http://schemas.microsoft.com/office/drawing/2014/main" id="{FA8C76DA-D680-4397-8D38-88B98E59890B}"/>
              </a:ext>
            </a:extLst>
          </p:cNvPr>
          <p:cNvSpPr>
            <a:spLocks noGrp="1"/>
          </p:cNvSpPr>
          <p:nvPr>
            <p:ph type="ftr" sz="quarter" idx="11"/>
          </p:nvPr>
        </p:nvSpPr>
        <p:spPr/>
        <p:txBody>
          <a:bodyPr/>
          <a:lstStyle/>
          <a:p>
            <a:r>
              <a:rPr lang="nb-NO"/>
              <a:t>Tekna – Teknisk-naturvitenskapelig forening </a:t>
            </a:r>
            <a:endParaRPr lang="nb-NO" dirty="0"/>
          </a:p>
        </p:txBody>
      </p:sp>
      <p:sp>
        <p:nvSpPr>
          <p:cNvPr id="5" name="Plassholder for lysbildenummer 4">
            <a:extLst>
              <a:ext uri="{FF2B5EF4-FFF2-40B4-BE49-F238E27FC236}">
                <a16:creationId xmlns:a16="http://schemas.microsoft.com/office/drawing/2014/main" id="{4E941A44-AC42-415A-9815-9EE89786185C}"/>
              </a:ext>
            </a:extLst>
          </p:cNvPr>
          <p:cNvSpPr>
            <a:spLocks noGrp="1"/>
          </p:cNvSpPr>
          <p:nvPr>
            <p:ph type="sldNum" sz="quarter" idx="12"/>
          </p:nvPr>
        </p:nvSpPr>
        <p:spPr/>
        <p:txBody>
          <a:bodyPr/>
          <a:lstStyle/>
          <a:p>
            <a:r>
              <a:rPr lang="nb-NO">
                <a:solidFill>
                  <a:schemeClr val="accent1"/>
                </a:solidFill>
              </a:rPr>
              <a:t>// </a:t>
            </a:r>
            <a:r>
              <a:rPr lang="nb-NO" b="1"/>
              <a:t>Side </a:t>
            </a:r>
            <a:fld id="{17963465-EA2F-4B07-814E-BAAF9E359747}" type="slidenum">
              <a:rPr lang="nb-NO" b="1" smtClean="0"/>
              <a:pPr/>
              <a:t>9</a:t>
            </a:fld>
            <a:endParaRPr lang="nb-NO" b="1" dirty="0"/>
          </a:p>
        </p:txBody>
      </p:sp>
    </p:spTree>
    <p:extLst>
      <p:ext uri="{BB962C8B-B14F-4D97-AF65-F5344CB8AC3E}">
        <p14:creationId xmlns:p14="http://schemas.microsoft.com/office/powerpoint/2010/main" val="1225672530"/>
      </p:ext>
    </p:extLst>
  </p:cSld>
  <p:clrMapOvr>
    <a:masterClrMapping/>
  </p:clrMapOvr>
</p:sld>
</file>

<file path=ppt/theme/theme1.xml><?xml version="1.0" encoding="utf-8"?>
<a:theme xmlns:a="http://schemas.openxmlformats.org/drawingml/2006/main" name="Tekna">
  <a:themeElements>
    <a:clrScheme name="Tekna">
      <a:dk1>
        <a:sysClr val="windowText" lastClr="000000"/>
      </a:dk1>
      <a:lt1>
        <a:sysClr val="window" lastClr="FFFFFF"/>
      </a:lt1>
      <a:dk2>
        <a:srgbClr val="44546A"/>
      </a:dk2>
      <a:lt2>
        <a:srgbClr val="E7E6E6"/>
      </a:lt2>
      <a:accent1>
        <a:srgbClr val="00A6A0"/>
      </a:accent1>
      <a:accent2>
        <a:srgbClr val="92CFA9"/>
      </a:accent2>
      <a:accent3>
        <a:srgbClr val="008380"/>
      </a:accent3>
      <a:accent4>
        <a:srgbClr val="A85B91"/>
      </a:accent4>
      <a:accent5>
        <a:srgbClr val="D7CEBB"/>
      </a:accent5>
      <a:accent6>
        <a:srgbClr val="343432"/>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chemeClr val="accent3">
            <a:alpha val="90000"/>
          </a:schemeClr>
        </a:solidFill>
      </a:spPr>
      <a:bodyPr wrap="square" rtlCol="0" anchor="ctr" anchorCtr="1">
        <a:normAutofit/>
      </a:bodyPr>
      <a:lstStyle>
        <a:defPPr>
          <a:defRPr dirty="0" err="1" smtClean="0"/>
        </a:defPPr>
      </a:lstStyle>
    </a:txDef>
  </a:objectDefaults>
  <a:extraClrSchemeLst/>
  <a:extLst>
    <a:ext uri="{05A4C25C-085E-4340-85A3-A5531E510DB2}">
      <thm15:themeFamily xmlns:thm15="http://schemas.microsoft.com/office/thememl/2012/main" name="Tekna powerpointmal widescreen" id="{430E1103-1587-4BCE-8F66-6F58D8976FBC}" vid="{2B57BAB9-9907-45B4-9D2E-1767399866BE}"/>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582CF7967E5E4F90894A4CA982DAEE" ma:contentTypeVersion="13" ma:contentTypeDescription="Create a new document." ma:contentTypeScope="" ma:versionID="84efe705a4829767755941b279e3a0aa">
  <xsd:schema xmlns:xsd="http://www.w3.org/2001/XMLSchema" xmlns:xs="http://www.w3.org/2001/XMLSchema" xmlns:p="http://schemas.microsoft.com/office/2006/metadata/properties" xmlns:ns3="c539b7b2-7a67-491a-bf4c-eaa8a11513ab" xmlns:ns4="22922033-1748-41d9-8a6d-ae15cc4e1c0e" targetNamespace="http://schemas.microsoft.com/office/2006/metadata/properties" ma:root="true" ma:fieldsID="44305426ae55e11eadd2268ab2d36d46" ns3:_="" ns4:_="">
    <xsd:import namespace="c539b7b2-7a67-491a-bf4c-eaa8a11513ab"/>
    <xsd:import namespace="22922033-1748-41d9-8a6d-ae15cc4e1c0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Location" minOccurs="0"/>
                <xsd:element ref="ns4:MediaServiceOCR"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9b7b2-7a67-491a-bf4c-eaa8a11513a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2922033-1748-41d9-8a6d-ae15cc4e1c0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CC98405-4079-4D8F-830A-FCE129118C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39b7b2-7a67-491a-bf4c-eaa8a11513ab"/>
    <ds:schemaRef ds:uri="22922033-1748-41d9-8a6d-ae15cc4e1c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CC6EDED-6567-404D-8C61-07BBA732A8B4}">
  <ds:schemaRefs>
    <ds:schemaRef ds:uri="http://schemas.microsoft.com/sharepoint/v3/contenttype/forms"/>
  </ds:schemaRefs>
</ds:datastoreItem>
</file>

<file path=customXml/itemProps3.xml><?xml version="1.0" encoding="utf-8"?>
<ds:datastoreItem xmlns:ds="http://schemas.openxmlformats.org/officeDocument/2006/customXml" ds:itemID="{FC38446E-5CD5-4BF4-A78F-D1CAE1B4BA3B}">
  <ds:schemaRefs>
    <ds:schemaRef ds:uri="http://purl.org/dc/elements/1.1/"/>
    <ds:schemaRef ds:uri="http://schemas.microsoft.com/office/2006/documentManagement/types"/>
    <ds:schemaRef ds:uri="http://schemas.microsoft.com/office/2006/metadata/properties"/>
    <ds:schemaRef ds:uri="22922033-1748-41d9-8a6d-ae15cc4e1c0e"/>
    <ds:schemaRef ds:uri="http://purl.org/dc/terms/"/>
    <ds:schemaRef ds:uri="http://schemas.openxmlformats.org/package/2006/metadata/core-properties"/>
    <ds:schemaRef ds:uri="http://purl.org/dc/dcmitype/"/>
    <ds:schemaRef ds:uri="http://schemas.microsoft.com/office/infopath/2007/PartnerControls"/>
    <ds:schemaRef ds:uri="c539b7b2-7a67-491a-bf4c-eaa8a11513a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blank</Template>
  <TotalTime>33</TotalTime>
  <Words>688</Words>
  <Application>Microsoft Office PowerPoint</Application>
  <PresentationFormat>Egendefinert</PresentationFormat>
  <Paragraphs>95</Paragraphs>
  <Slides>9</Slides>
  <Notes>0</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9</vt:i4>
      </vt:variant>
    </vt:vector>
  </HeadingPairs>
  <TitlesOfParts>
    <vt:vector size="14" baseType="lpstr">
      <vt:lpstr>Arial</vt:lpstr>
      <vt:lpstr>Arial Bold</vt:lpstr>
      <vt:lpstr>Calibri</vt:lpstr>
      <vt:lpstr>Trebuchet MS</vt:lpstr>
      <vt:lpstr>Tekna</vt:lpstr>
      <vt:lpstr>Undergrupper Tekna Bodø 2020</vt:lpstr>
      <vt:lpstr>Ny organisasjonsform</vt:lpstr>
      <vt:lpstr>Grupper i Tekna Bodø avdeling</vt:lpstr>
      <vt:lpstr>Grupper i Tekna Bodø avdeling</vt:lpstr>
      <vt:lpstr>Grupper i Tekna Bodø avdeling</vt:lpstr>
      <vt:lpstr>Grupper i Tekna Bodø avdeling </vt:lpstr>
      <vt:lpstr>Grupper i Tekna Bodø avdeling </vt:lpstr>
      <vt:lpstr>Grupper i Tekna Bodø avdeling </vt:lpstr>
      <vt:lpstr>Teknologifestival 2020</vt:lpstr>
    </vt:vector>
  </TitlesOfParts>
  <Company>Tekna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Undergrupper Tekna Bodø 2020</dc:title>
  <dc:creator>Mette Klungseth</dc:creator>
  <dc:description>template by addpoint.no</dc:description>
  <cp:lastModifiedBy>Mette Klungseth</cp:lastModifiedBy>
  <cp:revision>4</cp:revision>
  <dcterms:created xsi:type="dcterms:W3CDTF">2020-03-30T12:59:15Z</dcterms:created>
  <dcterms:modified xsi:type="dcterms:W3CDTF">2020-03-30T13:32:21Z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by">
    <vt:lpwstr>addpoint.no</vt:lpwstr>
  </property>
  <property fmtid="{D5CDD505-2E9C-101B-9397-08002B2CF9AE}" pid="3" name="ContentTypeId">
    <vt:lpwstr>0x010100E6582CF7967E5E4F90894A4CA982DAEE</vt:lpwstr>
  </property>
</Properties>
</file>